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4" r:id="rId3"/>
  </p:sldMasterIdLst>
  <p:notesMasterIdLst>
    <p:notesMasterId r:id="rId5"/>
  </p:notesMasterIdLst>
  <p:sldIdLst>
    <p:sldId id="257" r:id="rId4"/>
    <p:sldId id="354" r:id="rId6"/>
    <p:sldId id="258" r:id="rId7"/>
    <p:sldId id="307" r:id="rId8"/>
    <p:sldId id="308" r:id="rId9"/>
    <p:sldId id="309" r:id="rId10"/>
    <p:sldId id="310" r:id="rId11"/>
    <p:sldId id="311" r:id="rId12"/>
    <p:sldId id="315" r:id="rId13"/>
    <p:sldId id="313" r:id="rId14"/>
    <p:sldId id="316" r:id="rId15"/>
    <p:sldId id="287" r:id="rId16"/>
    <p:sldId id="317" r:id="rId17"/>
    <p:sldId id="318" r:id="rId18"/>
    <p:sldId id="295" r:id="rId19"/>
    <p:sldId id="320" r:id="rId20"/>
    <p:sldId id="301" r:id="rId21"/>
    <p:sldId id="323" r:id="rId22"/>
    <p:sldId id="324" r:id="rId23"/>
    <p:sldId id="326" r:id="rId24"/>
    <p:sldId id="302" r:id="rId25"/>
    <p:sldId id="327" r:id="rId26"/>
    <p:sldId id="277" r:id="rId27"/>
    <p:sldId id="328" r:id="rId28"/>
    <p:sldId id="329" r:id="rId29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F7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8703"/>
  </p:normalViewPr>
  <p:slideViewPr>
    <p:cSldViewPr showGuides="1">
      <p:cViewPr varScale="1">
        <p:scale>
          <a:sx n="99" d="100"/>
          <a:sy n="99" d="100"/>
        </p:scale>
        <p:origin x="-970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31746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3174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p>
            <a:pPr lvl="0" indent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9698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29699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p>
            <a:pPr lvl="0" indent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33794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33795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p>
            <a:pPr lvl="0" indent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5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36866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36867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/>
          <a:p>
            <a:pPr lvl="0" indent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  <a:ea typeface="宋体" panose="02010600030101010101" pitchFamily="2" charset="-122"/>
              </a:rPr>
            </a:fld>
            <a:endParaRPr lang="zh-CN" altLang="en-US" sz="12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30"/>
          <p:cNvSpPr/>
          <p:nvPr/>
        </p:nvSpPr>
        <p:spPr>
          <a:xfrm rot="20700000" flipH="1">
            <a:off x="6426200" y="636588"/>
            <a:ext cx="896938" cy="619125"/>
          </a:xfrm>
          <a:custGeom>
            <a:avLst/>
            <a:gdLst>
              <a:gd name="connsiteX0" fmla="*/ 811844 w 815110"/>
              <a:gd name="connsiteY0" fmla="*/ 0 h 753851"/>
              <a:gd name="connsiteX1" fmla="*/ 811221 w 815110"/>
              <a:gd name="connsiteY1" fmla="*/ 3357 h 753851"/>
              <a:gd name="connsiteX2" fmla="*/ 815110 w 815110"/>
              <a:gd name="connsiteY2" fmla="*/ 1718 h 753851"/>
              <a:gd name="connsiteX3" fmla="*/ 810512 w 815110"/>
              <a:gd name="connsiteY3" fmla="*/ 7176 h 753851"/>
              <a:gd name="connsiteX4" fmla="*/ 674407 w 815110"/>
              <a:gd name="connsiteY4" fmla="*/ 740510 h 753851"/>
              <a:gd name="connsiteX5" fmla="*/ 421276 w 815110"/>
              <a:gd name="connsiteY5" fmla="*/ 621270 h 753851"/>
              <a:gd name="connsiteX6" fmla="*/ 293771 w 815110"/>
              <a:gd name="connsiteY6" fmla="*/ 753851 h 753851"/>
              <a:gd name="connsiteX7" fmla="*/ 336279 w 815110"/>
              <a:gd name="connsiteY7" fmla="*/ 581231 h 753851"/>
              <a:gd name="connsiteX8" fmla="*/ 335005 w 815110"/>
              <a:gd name="connsiteY8" fmla="*/ 580631 h 753851"/>
              <a:gd name="connsiteX9" fmla="*/ 337035 w 815110"/>
              <a:gd name="connsiteY9" fmla="*/ 578159 h 753851"/>
              <a:gd name="connsiteX10" fmla="*/ 337278 w 815110"/>
              <a:gd name="connsiteY10" fmla="*/ 577173 h 753851"/>
              <a:gd name="connsiteX11" fmla="*/ 337691 w 815110"/>
              <a:gd name="connsiteY11" fmla="*/ 577360 h 753851"/>
              <a:gd name="connsiteX12" fmla="*/ 628627 w 815110"/>
              <a:gd name="connsiteY12" fmla="*/ 223097 h 753851"/>
              <a:gd name="connsiteX13" fmla="*/ 609342 w 815110"/>
              <a:gd name="connsiteY13" fmla="*/ 245991 h 753851"/>
              <a:gd name="connsiteX14" fmla="*/ 266398 w 815110"/>
              <a:gd name="connsiteY14" fmla="*/ 517542 h 753851"/>
              <a:gd name="connsiteX15" fmla="*/ 0 w 815110"/>
              <a:gd name="connsiteY15" fmla="*/ 345175 h 753851"/>
              <a:gd name="connsiteX16" fmla="*/ 807958 w 815110"/>
              <a:gd name="connsiteY16" fmla="*/ 4731 h 75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15110" h="753851">
                <a:moveTo>
                  <a:pt x="811844" y="0"/>
                </a:moveTo>
                <a:lnTo>
                  <a:pt x="811221" y="3357"/>
                </a:lnTo>
                <a:lnTo>
                  <a:pt x="815110" y="1718"/>
                </a:lnTo>
                <a:lnTo>
                  <a:pt x="810512" y="7176"/>
                </a:lnTo>
                <a:lnTo>
                  <a:pt x="674407" y="740510"/>
                </a:lnTo>
                <a:lnTo>
                  <a:pt x="421276" y="621270"/>
                </a:lnTo>
                <a:lnTo>
                  <a:pt x="293771" y="753851"/>
                </a:lnTo>
                <a:lnTo>
                  <a:pt x="336279" y="581231"/>
                </a:lnTo>
                <a:lnTo>
                  <a:pt x="335005" y="580631"/>
                </a:lnTo>
                <a:lnTo>
                  <a:pt x="337035" y="578159"/>
                </a:lnTo>
                <a:lnTo>
                  <a:pt x="337278" y="577173"/>
                </a:lnTo>
                <a:lnTo>
                  <a:pt x="337691" y="577360"/>
                </a:lnTo>
                <a:lnTo>
                  <a:pt x="628627" y="223097"/>
                </a:lnTo>
                <a:lnTo>
                  <a:pt x="609342" y="245991"/>
                </a:lnTo>
                <a:lnTo>
                  <a:pt x="266398" y="517542"/>
                </a:lnTo>
                <a:lnTo>
                  <a:pt x="0" y="345175"/>
                </a:lnTo>
                <a:lnTo>
                  <a:pt x="807958" y="4731"/>
                </a:lnTo>
                <a:close/>
              </a:path>
            </a:pathLst>
          </a:custGeom>
          <a:gradFill flip="none" rotWithShape="1">
            <a:gsLst>
              <a:gs pos="100000">
                <a:schemeClr val="accent2">
                  <a:alpha val="50000"/>
                </a:schemeClr>
              </a:gs>
              <a:gs pos="0">
                <a:schemeClr val="accent2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085" name="组合 16"/>
          <p:cNvGrpSpPr/>
          <p:nvPr/>
        </p:nvGrpSpPr>
        <p:grpSpPr>
          <a:xfrm>
            <a:off x="581025" y="3287713"/>
            <a:ext cx="1171575" cy="268287"/>
            <a:chOff x="580290" y="3288314"/>
            <a:chExt cx="1172059" cy="267237"/>
          </a:xfrm>
        </p:grpSpPr>
        <p:sp>
          <p:nvSpPr>
            <p:cNvPr id="23" name="椭圆 22"/>
            <p:cNvSpPr/>
            <p:nvPr/>
          </p:nvSpPr>
          <p:spPr>
            <a:xfrm rot="10800000">
              <a:off x="580290" y="3288314"/>
              <a:ext cx="266810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 rot="10800000">
              <a:off x="1172673" y="3321521"/>
              <a:ext cx="201695" cy="200824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 rot="10800000">
              <a:off x="1618944" y="3354728"/>
              <a:ext cx="133405" cy="13440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3089" name="组合 17"/>
          <p:cNvGrpSpPr/>
          <p:nvPr/>
        </p:nvGrpSpPr>
        <p:grpSpPr>
          <a:xfrm flipH="1">
            <a:off x="7386638" y="3295650"/>
            <a:ext cx="1173162" cy="266700"/>
            <a:chOff x="580290" y="3288314"/>
            <a:chExt cx="1172059" cy="267237"/>
          </a:xfrm>
        </p:grpSpPr>
        <p:sp>
          <p:nvSpPr>
            <p:cNvPr id="27" name="椭圆 26"/>
            <p:cNvSpPr/>
            <p:nvPr/>
          </p:nvSpPr>
          <p:spPr>
            <a:xfrm rot="10800000">
              <a:off x="580290" y="3288314"/>
              <a:ext cx="266449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椭圆 19"/>
            <p:cNvSpPr/>
            <p:nvPr/>
          </p:nvSpPr>
          <p:spPr>
            <a:xfrm rot="10800000">
              <a:off x="1173457" y="3321719"/>
              <a:ext cx="199837" cy="200428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 rot="10800000">
              <a:off x="1619124" y="3355123"/>
              <a:ext cx="133225" cy="13361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0" name="任意多边形: 形状 6"/>
          <p:cNvSpPr/>
          <p:nvPr/>
        </p:nvSpPr>
        <p:spPr>
          <a:xfrm>
            <a:off x="0" y="4887913"/>
            <a:ext cx="9144000" cy="1970088"/>
          </a:xfrm>
          <a:custGeom>
            <a:avLst/>
            <a:gdLst>
              <a:gd name="connsiteX0" fmla="*/ 4761693 w 12192001"/>
              <a:gd name="connsiteY0" fmla="*/ 0 h 1975365"/>
              <a:gd name="connsiteX1" fmla="*/ 6041005 w 12192001"/>
              <a:gd name="connsiteY1" fmla="*/ 551581 h 1975365"/>
              <a:gd name="connsiteX2" fmla="*/ 6051129 w 12192001"/>
              <a:gd name="connsiteY2" fmla="*/ 563959 h 1975365"/>
              <a:gd name="connsiteX3" fmla="*/ 6073942 w 12192001"/>
              <a:gd name="connsiteY3" fmla="*/ 553912 h 1975365"/>
              <a:gd name="connsiteX4" fmla="*/ 6719270 w 12192001"/>
              <a:gd name="connsiteY4" fmla="*/ 434799 h 1975365"/>
              <a:gd name="connsiteX5" fmla="*/ 7891577 w 12192001"/>
              <a:gd name="connsiteY5" fmla="*/ 878743 h 1975365"/>
              <a:gd name="connsiteX6" fmla="*/ 7956994 w 12192001"/>
              <a:gd name="connsiteY6" fmla="*/ 944547 h 1975365"/>
              <a:gd name="connsiteX7" fmla="*/ 7985842 w 12192001"/>
              <a:gd name="connsiteY7" fmla="*/ 901137 h 1975365"/>
              <a:gd name="connsiteX8" fmla="*/ 9599486 w 12192001"/>
              <a:gd name="connsiteY8" fmla="*/ 116746 h 1975365"/>
              <a:gd name="connsiteX9" fmla="*/ 11213130 w 12192001"/>
              <a:gd name="connsiteY9" fmla="*/ 901137 h 1975365"/>
              <a:gd name="connsiteX10" fmla="*/ 11218027 w 12192001"/>
              <a:gd name="connsiteY10" fmla="*/ 908506 h 1975365"/>
              <a:gd name="connsiteX11" fmla="*/ 11301959 w 12192001"/>
              <a:gd name="connsiteY11" fmla="*/ 824077 h 1975365"/>
              <a:gd name="connsiteX12" fmla="*/ 12140144 w 12192001"/>
              <a:gd name="connsiteY12" fmla="*/ 410927 h 1975365"/>
              <a:gd name="connsiteX13" fmla="*/ 12192001 w 12192001"/>
              <a:gd name="connsiteY13" fmla="*/ 403692 h 1975365"/>
              <a:gd name="connsiteX14" fmla="*/ 12192001 w 12192001"/>
              <a:gd name="connsiteY14" fmla="*/ 1975365 h 1975365"/>
              <a:gd name="connsiteX15" fmla="*/ 0 w 12192001"/>
              <a:gd name="connsiteY15" fmla="*/ 1975365 h 1975365"/>
              <a:gd name="connsiteX16" fmla="*/ 0 w 12192001"/>
              <a:gd name="connsiteY16" fmla="*/ 204727 h 1975365"/>
              <a:gd name="connsiteX17" fmla="*/ 60384 w 12192001"/>
              <a:gd name="connsiteY17" fmla="*/ 207862 h 1975365"/>
              <a:gd name="connsiteX18" fmla="*/ 1338550 w 12192001"/>
              <a:gd name="connsiteY18" fmla="*/ 843689 h 1975365"/>
              <a:gd name="connsiteX19" fmla="*/ 1434547 w 12192001"/>
              <a:gd name="connsiteY19" fmla="*/ 961054 h 1975365"/>
              <a:gd name="connsiteX20" fmla="*/ 1439685 w 12192001"/>
              <a:gd name="connsiteY20" fmla="*/ 955887 h 1975365"/>
              <a:gd name="connsiteX21" fmla="*/ 2815706 w 12192001"/>
              <a:gd name="connsiteY21" fmla="*/ 434799 h 1975365"/>
              <a:gd name="connsiteX22" fmla="*/ 3394383 w 12192001"/>
              <a:gd name="connsiteY22" fmla="*/ 514784 h 1975365"/>
              <a:gd name="connsiteX23" fmla="*/ 3487865 w 12192001"/>
              <a:gd name="connsiteY23" fmla="*/ 546065 h 1975365"/>
              <a:gd name="connsiteX24" fmla="*/ 3589385 w 12192001"/>
              <a:gd name="connsiteY24" fmla="*/ 443944 h 1975365"/>
              <a:gd name="connsiteX25" fmla="*/ 4761693 w 12192001"/>
              <a:gd name="connsiteY25" fmla="*/ 0 h 197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2001" h="1975365">
                <a:moveTo>
                  <a:pt x="4761693" y="0"/>
                </a:moveTo>
                <a:cubicBezTo>
                  <a:pt x="5276735" y="0"/>
                  <a:pt x="5736923" y="214716"/>
                  <a:pt x="6041005" y="551581"/>
                </a:cubicBezTo>
                <a:lnTo>
                  <a:pt x="6051129" y="563959"/>
                </a:lnTo>
                <a:lnTo>
                  <a:pt x="6073942" y="553912"/>
                </a:lnTo>
                <a:cubicBezTo>
                  <a:pt x="6272289" y="477212"/>
                  <a:pt x="6490362" y="434799"/>
                  <a:pt x="6719270" y="434799"/>
                </a:cubicBezTo>
                <a:cubicBezTo>
                  <a:pt x="7177084" y="434799"/>
                  <a:pt x="7591557" y="604452"/>
                  <a:pt x="7891577" y="878743"/>
                </a:cubicBezTo>
                <a:lnTo>
                  <a:pt x="7956994" y="944547"/>
                </a:lnTo>
                <a:lnTo>
                  <a:pt x="7985842" y="901137"/>
                </a:lnTo>
                <a:cubicBezTo>
                  <a:pt x="8335549" y="427892"/>
                  <a:pt x="8927773" y="116746"/>
                  <a:pt x="9599486" y="116746"/>
                </a:cubicBezTo>
                <a:cubicBezTo>
                  <a:pt x="10271198" y="116746"/>
                  <a:pt x="10863422" y="427892"/>
                  <a:pt x="11213130" y="901137"/>
                </a:cubicBezTo>
                <a:lnTo>
                  <a:pt x="11218027" y="908506"/>
                </a:lnTo>
                <a:lnTo>
                  <a:pt x="11301959" y="824077"/>
                </a:lnTo>
                <a:cubicBezTo>
                  <a:pt x="11526974" y="618359"/>
                  <a:pt x="11816369" y="471500"/>
                  <a:pt x="12140144" y="410927"/>
                </a:cubicBezTo>
                <a:lnTo>
                  <a:pt x="12192001" y="403692"/>
                </a:lnTo>
                <a:lnTo>
                  <a:pt x="12192001" y="1975365"/>
                </a:lnTo>
                <a:lnTo>
                  <a:pt x="0" y="1975365"/>
                </a:lnTo>
                <a:lnTo>
                  <a:pt x="0" y="204727"/>
                </a:lnTo>
                <a:lnTo>
                  <a:pt x="60384" y="207862"/>
                </a:lnTo>
                <a:cubicBezTo>
                  <a:pt x="573648" y="261507"/>
                  <a:pt x="1026243" y="497713"/>
                  <a:pt x="1338550" y="843689"/>
                </a:cubicBezTo>
                <a:lnTo>
                  <a:pt x="1434547" y="961054"/>
                </a:lnTo>
                <a:lnTo>
                  <a:pt x="1439685" y="955887"/>
                </a:lnTo>
                <a:cubicBezTo>
                  <a:pt x="1791839" y="633932"/>
                  <a:pt x="2278336" y="434799"/>
                  <a:pt x="2815706" y="434799"/>
                </a:cubicBezTo>
                <a:cubicBezTo>
                  <a:pt x="3017220" y="434799"/>
                  <a:pt x="3211580" y="462802"/>
                  <a:pt x="3394383" y="514784"/>
                </a:cubicBezTo>
                <a:lnTo>
                  <a:pt x="3487865" y="546065"/>
                </a:lnTo>
                <a:lnTo>
                  <a:pt x="3589385" y="443944"/>
                </a:lnTo>
                <a:cubicBezTo>
                  <a:pt x="3889406" y="169652"/>
                  <a:pt x="4303879" y="0"/>
                  <a:pt x="4761693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0000"/>
                </a:schemeClr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1" name="任意多边形: 形状 7"/>
          <p:cNvSpPr/>
          <p:nvPr/>
        </p:nvSpPr>
        <p:spPr>
          <a:xfrm>
            <a:off x="0" y="5421313"/>
            <a:ext cx="9144000" cy="1436688"/>
          </a:xfrm>
          <a:custGeom>
            <a:avLst/>
            <a:gdLst>
              <a:gd name="connsiteX0" fmla="*/ 1825119 w 12192000"/>
              <a:gd name="connsiteY0" fmla="*/ 0 h 1445191"/>
              <a:gd name="connsiteX1" fmla="*/ 2676215 w 12192000"/>
              <a:gd name="connsiteY1" fmla="*/ 335498 h 1445191"/>
              <a:gd name="connsiteX2" fmla="*/ 2725007 w 12192000"/>
              <a:gd name="connsiteY2" fmla="*/ 402142 h 1445191"/>
              <a:gd name="connsiteX3" fmla="*/ 2887042 w 12192000"/>
              <a:gd name="connsiteY3" fmla="*/ 336937 h 1445191"/>
              <a:gd name="connsiteX4" fmla="*/ 3286558 w 12192000"/>
              <a:gd name="connsiteY4" fmla="*/ 277137 h 1445191"/>
              <a:gd name="connsiteX5" fmla="*/ 4137654 w 12192000"/>
              <a:gd name="connsiteY5" fmla="*/ 612635 h 1445191"/>
              <a:gd name="connsiteX6" fmla="*/ 4137762 w 12192000"/>
              <a:gd name="connsiteY6" fmla="*/ 612785 h 1445191"/>
              <a:gd name="connsiteX7" fmla="*/ 4173314 w 12192000"/>
              <a:gd name="connsiteY7" fmla="*/ 564223 h 1445191"/>
              <a:gd name="connsiteX8" fmla="*/ 5259074 w 12192000"/>
              <a:gd name="connsiteY8" fmla="*/ 136221 h 1445191"/>
              <a:gd name="connsiteX9" fmla="*/ 5883199 w 12192000"/>
              <a:gd name="connsiteY9" fmla="*/ 253387 h 1445191"/>
              <a:gd name="connsiteX10" fmla="*/ 5937700 w 12192000"/>
              <a:gd name="connsiteY10" fmla="*/ 277935 h 1445191"/>
              <a:gd name="connsiteX11" fmla="*/ 5998970 w 12192000"/>
              <a:gd name="connsiteY11" fmla="*/ 222879 h 1445191"/>
              <a:gd name="connsiteX12" fmla="*/ 6724734 w 12192000"/>
              <a:gd name="connsiteY12" fmla="*/ 0 h 1445191"/>
              <a:gd name="connsiteX13" fmla="*/ 7450498 w 12192000"/>
              <a:gd name="connsiteY13" fmla="*/ 222879 h 1445191"/>
              <a:gd name="connsiteX14" fmla="*/ 7504128 w 12192000"/>
              <a:gd name="connsiteY14" fmla="*/ 271069 h 1445191"/>
              <a:gd name="connsiteX15" fmla="*/ 7515578 w 12192000"/>
              <a:gd name="connsiteY15" fmla="*/ 265911 h 1445191"/>
              <a:gd name="connsiteX16" fmla="*/ 8139707 w 12192000"/>
              <a:gd name="connsiteY16" fmla="*/ 148745 h 1445191"/>
              <a:gd name="connsiteX17" fmla="*/ 9129790 w 12192000"/>
              <a:gd name="connsiteY17" fmla="*/ 484217 h 1445191"/>
              <a:gd name="connsiteX18" fmla="*/ 9258974 w 12192000"/>
              <a:gd name="connsiteY18" fmla="*/ 615575 h 1445191"/>
              <a:gd name="connsiteX19" fmla="*/ 9261126 w 12192000"/>
              <a:gd name="connsiteY19" fmla="*/ 612634 h 1445191"/>
              <a:gd name="connsiteX20" fmla="*/ 10112222 w 12192000"/>
              <a:gd name="connsiteY20" fmla="*/ 277136 h 1445191"/>
              <a:gd name="connsiteX21" fmla="*/ 10686084 w 12192000"/>
              <a:gd name="connsiteY21" fmla="*/ 407095 h 1445191"/>
              <a:gd name="connsiteX22" fmla="*/ 10698420 w 12192000"/>
              <a:gd name="connsiteY22" fmla="*/ 414641 h 1445191"/>
              <a:gd name="connsiteX23" fmla="*/ 10756361 w 12192000"/>
              <a:gd name="connsiteY23" fmla="*/ 335498 h 1445191"/>
              <a:gd name="connsiteX24" fmla="*/ 11607457 w 12192000"/>
              <a:gd name="connsiteY24" fmla="*/ 0 h 1445191"/>
              <a:gd name="connsiteX25" fmla="*/ 12096693 w 12192000"/>
              <a:gd name="connsiteY25" fmla="*/ 91844 h 1445191"/>
              <a:gd name="connsiteX26" fmla="*/ 12192000 w 12192000"/>
              <a:gd name="connsiteY26" fmla="*/ 135942 h 1445191"/>
              <a:gd name="connsiteX27" fmla="*/ 12192000 w 12192000"/>
              <a:gd name="connsiteY27" fmla="*/ 1445191 h 1445191"/>
              <a:gd name="connsiteX28" fmla="*/ 0 w 12192000"/>
              <a:gd name="connsiteY28" fmla="*/ 1445191 h 1445191"/>
              <a:gd name="connsiteX29" fmla="*/ 0 w 12192000"/>
              <a:gd name="connsiteY29" fmla="*/ 326970 h 1445191"/>
              <a:gd name="connsiteX30" fmla="*/ 2069 w 12192000"/>
              <a:gd name="connsiteY30" fmla="*/ 326409 h 1445191"/>
              <a:gd name="connsiteX31" fmla="*/ 329894 w 12192000"/>
              <a:gd name="connsiteY31" fmla="*/ 289663 h 1445191"/>
              <a:gd name="connsiteX32" fmla="*/ 878628 w 12192000"/>
              <a:gd name="connsiteY32" fmla="*/ 397949 h 1445191"/>
              <a:gd name="connsiteX33" fmla="*/ 914726 w 12192000"/>
              <a:gd name="connsiteY33" fmla="*/ 416495 h 1445191"/>
              <a:gd name="connsiteX34" fmla="*/ 974025 w 12192000"/>
              <a:gd name="connsiteY34" fmla="*/ 335498 h 1445191"/>
              <a:gd name="connsiteX35" fmla="*/ 1825119 w 12192000"/>
              <a:gd name="connsiteY35" fmla="*/ 0 h 1445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2192000" h="1445191">
                <a:moveTo>
                  <a:pt x="1825119" y="0"/>
                </a:moveTo>
                <a:cubicBezTo>
                  <a:pt x="2179406" y="0"/>
                  <a:pt x="2491766" y="133083"/>
                  <a:pt x="2676215" y="335498"/>
                </a:cubicBezTo>
                <a:lnTo>
                  <a:pt x="2725007" y="402142"/>
                </a:lnTo>
                <a:lnTo>
                  <a:pt x="2887042" y="336937"/>
                </a:lnTo>
                <a:cubicBezTo>
                  <a:pt x="3009837" y="298430"/>
                  <a:pt x="3144843" y="277137"/>
                  <a:pt x="3286558" y="277137"/>
                </a:cubicBezTo>
                <a:cubicBezTo>
                  <a:pt x="3640842" y="277137"/>
                  <a:pt x="3953203" y="410220"/>
                  <a:pt x="4137654" y="612635"/>
                </a:cubicBezTo>
                <a:lnTo>
                  <a:pt x="4137762" y="612785"/>
                </a:lnTo>
                <a:lnTo>
                  <a:pt x="4173314" y="564223"/>
                </a:lnTo>
                <a:cubicBezTo>
                  <a:pt x="4408621" y="305997"/>
                  <a:pt x="4807103" y="136221"/>
                  <a:pt x="5259074" y="136221"/>
                </a:cubicBezTo>
                <a:cubicBezTo>
                  <a:pt x="5485056" y="136221"/>
                  <a:pt x="5697670" y="178665"/>
                  <a:pt x="5883199" y="253387"/>
                </a:cubicBezTo>
                <a:lnTo>
                  <a:pt x="5937700" y="277935"/>
                </a:lnTo>
                <a:lnTo>
                  <a:pt x="5998970" y="222879"/>
                </a:lnTo>
                <a:cubicBezTo>
                  <a:pt x="6184708" y="85173"/>
                  <a:pt x="6441306" y="0"/>
                  <a:pt x="6724734" y="0"/>
                </a:cubicBezTo>
                <a:cubicBezTo>
                  <a:pt x="7008162" y="0"/>
                  <a:pt x="7264760" y="85173"/>
                  <a:pt x="7450498" y="222879"/>
                </a:cubicBezTo>
                <a:lnTo>
                  <a:pt x="7504128" y="271069"/>
                </a:lnTo>
                <a:lnTo>
                  <a:pt x="7515578" y="265911"/>
                </a:lnTo>
                <a:cubicBezTo>
                  <a:pt x="7701109" y="191189"/>
                  <a:pt x="7913723" y="148745"/>
                  <a:pt x="8139707" y="148745"/>
                </a:cubicBezTo>
                <a:cubicBezTo>
                  <a:pt x="8535178" y="148745"/>
                  <a:pt x="8889702" y="278730"/>
                  <a:pt x="9129790" y="484217"/>
                </a:cubicBezTo>
                <a:lnTo>
                  <a:pt x="9258974" y="615575"/>
                </a:lnTo>
                <a:lnTo>
                  <a:pt x="9261126" y="612634"/>
                </a:lnTo>
                <a:cubicBezTo>
                  <a:pt x="9445576" y="410219"/>
                  <a:pt x="9757936" y="277136"/>
                  <a:pt x="10112222" y="277136"/>
                </a:cubicBezTo>
                <a:cubicBezTo>
                  <a:pt x="10324793" y="277136"/>
                  <a:pt x="10522273" y="325046"/>
                  <a:pt x="10686084" y="407095"/>
                </a:cubicBezTo>
                <a:lnTo>
                  <a:pt x="10698420" y="414641"/>
                </a:lnTo>
                <a:lnTo>
                  <a:pt x="10756361" y="335498"/>
                </a:lnTo>
                <a:cubicBezTo>
                  <a:pt x="10940811" y="133083"/>
                  <a:pt x="11253171" y="0"/>
                  <a:pt x="11607457" y="0"/>
                </a:cubicBezTo>
                <a:cubicBezTo>
                  <a:pt x="11784600" y="0"/>
                  <a:pt x="11951262" y="33271"/>
                  <a:pt x="12096693" y="91844"/>
                </a:cubicBezTo>
                <a:lnTo>
                  <a:pt x="12192000" y="135942"/>
                </a:lnTo>
                <a:lnTo>
                  <a:pt x="12192000" y="1445191"/>
                </a:lnTo>
                <a:lnTo>
                  <a:pt x="0" y="1445191"/>
                </a:lnTo>
                <a:lnTo>
                  <a:pt x="0" y="326970"/>
                </a:lnTo>
                <a:lnTo>
                  <a:pt x="2069" y="326409"/>
                </a:lnTo>
                <a:cubicBezTo>
                  <a:pt x="105629" y="302528"/>
                  <a:pt x="215735" y="289663"/>
                  <a:pt x="329894" y="289663"/>
                </a:cubicBezTo>
                <a:cubicBezTo>
                  <a:pt x="529672" y="289663"/>
                  <a:pt x="717038" y="329061"/>
                  <a:pt x="878628" y="397949"/>
                </a:cubicBezTo>
                <a:lnTo>
                  <a:pt x="914726" y="416495"/>
                </a:lnTo>
                <a:lnTo>
                  <a:pt x="974025" y="335498"/>
                </a:lnTo>
                <a:cubicBezTo>
                  <a:pt x="1158473" y="133083"/>
                  <a:pt x="1470835" y="0"/>
                  <a:pt x="1825119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1000"/>
                </a:schemeClr>
              </a:gs>
              <a:gs pos="100000">
                <a:schemeClr val="accent2">
                  <a:alpha val="3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任意多边形: 形状 8"/>
          <p:cNvSpPr/>
          <p:nvPr/>
        </p:nvSpPr>
        <p:spPr>
          <a:xfrm>
            <a:off x="0" y="5722938"/>
            <a:ext cx="9144000" cy="1135063"/>
          </a:xfrm>
          <a:custGeom>
            <a:avLst/>
            <a:gdLst>
              <a:gd name="connsiteX0" fmla="*/ 4165443 w 12192000"/>
              <a:gd name="connsiteY0" fmla="*/ 0 h 1133339"/>
              <a:gd name="connsiteX1" fmla="*/ 4793789 w 12192000"/>
              <a:gd name="connsiteY1" fmla="*/ 268294 h 1133339"/>
              <a:gd name="connsiteX2" fmla="*/ 4822897 w 12192000"/>
              <a:gd name="connsiteY2" fmla="*/ 311359 h 1133339"/>
              <a:gd name="connsiteX3" fmla="*/ 4850903 w 12192000"/>
              <a:gd name="connsiteY3" fmla="*/ 309092 h 1133339"/>
              <a:gd name="connsiteX4" fmla="*/ 5389486 w 12192000"/>
              <a:gd name="connsiteY4" fmla="*/ 539058 h 1133339"/>
              <a:gd name="connsiteX5" fmla="*/ 5423004 w 12192000"/>
              <a:gd name="connsiteY5" fmla="*/ 588645 h 1133339"/>
              <a:gd name="connsiteX6" fmla="*/ 5512341 w 12192000"/>
              <a:gd name="connsiteY6" fmla="*/ 549703 h 1133339"/>
              <a:gd name="connsiteX7" fmla="*/ 5765161 w 12192000"/>
              <a:gd name="connsiteY7" fmla="*/ 508714 h 1133339"/>
              <a:gd name="connsiteX8" fmla="*/ 5820259 w 12192000"/>
              <a:gd name="connsiteY8" fmla="*/ 512618 h 1133339"/>
              <a:gd name="connsiteX9" fmla="*/ 5859170 w 12192000"/>
              <a:gd name="connsiteY9" fmla="*/ 474742 h 1133339"/>
              <a:gd name="connsiteX10" fmla="*/ 6318443 w 12192000"/>
              <a:gd name="connsiteY10" fmla="*/ 321971 h 1133339"/>
              <a:gd name="connsiteX11" fmla="*/ 6571261 w 12192000"/>
              <a:gd name="connsiteY11" fmla="*/ 362960 h 1133339"/>
              <a:gd name="connsiteX12" fmla="*/ 6669499 w 12192000"/>
              <a:gd name="connsiteY12" fmla="*/ 405780 h 1133339"/>
              <a:gd name="connsiteX13" fmla="*/ 6680980 w 12192000"/>
              <a:gd name="connsiteY13" fmla="*/ 398172 h 1133339"/>
              <a:gd name="connsiteX14" fmla="*/ 7044125 w 12192000"/>
              <a:gd name="connsiteY14" fmla="*/ 309092 h 1133339"/>
              <a:gd name="connsiteX15" fmla="*/ 7503396 w 12192000"/>
              <a:gd name="connsiteY15" fmla="*/ 461863 h 1133339"/>
              <a:gd name="connsiteX16" fmla="*/ 7549263 w 12192000"/>
              <a:gd name="connsiteY16" fmla="*/ 506507 h 1133339"/>
              <a:gd name="connsiteX17" fmla="*/ 7557270 w 12192000"/>
              <a:gd name="connsiteY17" fmla="*/ 501203 h 1133339"/>
              <a:gd name="connsiteX18" fmla="*/ 7920415 w 12192000"/>
              <a:gd name="connsiteY18" fmla="*/ 412123 h 1133339"/>
              <a:gd name="connsiteX19" fmla="*/ 8518883 w 12192000"/>
              <a:gd name="connsiteY19" fmla="*/ 730689 h 1133339"/>
              <a:gd name="connsiteX20" fmla="*/ 8523397 w 12192000"/>
              <a:gd name="connsiteY20" fmla="*/ 742369 h 1133339"/>
              <a:gd name="connsiteX21" fmla="*/ 8530242 w 12192000"/>
              <a:gd name="connsiteY21" fmla="*/ 732242 h 1133339"/>
              <a:gd name="connsiteX22" fmla="*/ 9068825 w 12192000"/>
              <a:gd name="connsiteY22" fmla="*/ 502276 h 1133339"/>
              <a:gd name="connsiteX23" fmla="*/ 9292147 w 12192000"/>
              <a:gd name="connsiteY23" fmla="*/ 533926 h 1133339"/>
              <a:gd name="connsiteX24" fmla="*/ 9381057 w 12192000"/>
              <a:gd name="connsiteY24" fmla="*/ 567236 h 1133339"/>
              <a:gd name="connsiteX25" fmla="*/ 9408408 w 12192000"/>
              <a:gd name="connsiteY25" fmla="*/ 526771 h 1133339"/>
              <a:gd name="connsiteX26" fmla="*/ 9788804 w 12192000"/>
              <a:gd name="connsiteY26" fmla="*/ 364348 h 1133339"/>
              <a:gd name="connsiteX27" fmla="*/ 10169201 w 12192000"/>
              <a:gd name="connsiteY27" fmla="*/ 526771 h 1133339"/>
              <a:gd name="connsiteX28" fmla="*/ 10193126 w 12192000"/>
              <a:gd name="connsiteY28" fmla="*/ 562169 h 1133339"/>
              <a:gd name="connsiteX29" fmla="*/ 10221725 w 12192000"/>
              <a:gd name="connsiteY29" fmla="*/ 549703 h 1133339"/>
              <a:gd name="connsiteX30" fmla="*/ 10474543 w 12192000"/>
              <a:gd name="connsiteY30" fmla="*/ 508714 h 1133339"/>
              <a:gd name="connsiteX31" fmla="*/ 11030020 w 12192000"/>
              <a:gd name="connsiteY31" fmla="*/ 759843 h 1133339"/>
              <a:gd name="connsiteX32" fmla="*/ 11042281 w 12192000"/>
              <a:gd name="connsiteY32" fmla="*/ 779672 h 1133339"/>
              <a:gd name="connsiteX33" fmla="*/ 11058727 w 12192000"/>
              <a:gd name="connsiteY33" fmla="*/ 737128 h 1133339"/>
              <a:gd name="connsiteX34" fmla="*/ 11657193 w 12192000"/>
              <a:gd name="connsiteY34" fmla="*/ 418562 h 1133339"/>
              <a:gd name="connsiteX35" fmla="*/ 11910011 w 12192000"/>
              <a:gd name="connsiteY35" fmla="*/ 459551 h 1133339"/>
              <a:gd name="connsiteX36" fmla="*/ 12013158 w 12192000"/>
              <a:gd name="connsiteY36" fmla="*/ 504512 h 1133339"/>
              <a:gd name="connsiteX37" fmla="*/ 12070208 w 12192000"/>
              <a:gd name="connsiteY37" fmla="*/ 448985 h 1133339"/>
              <a:gd name="connsiteX38" fmla="*/ 12166333 w 12192000"/>
              <a:gd name="connsiteY38" fmla="*/ 385294 h 1133339"/>
              <a:gd name="connsiteX39" fmla="*/ 12192000 w 12192000"/>
              <a:gd name="connsiteY39" fmla="*/ 374106 h 1133339"/>
              <a:gd name="connsiteX40" fmla="*/ 12192000 w 12192000"/>
              <a:gd name="connsiteY40" fmla="*/ 1133339 h 1133339"/>
              <a:gd name="connsiteX41" fmla="*/ 0 w 12192000"/>
              <a:gd name="connsiteY41" fmla="*/ 1133339 h 1133339"/>
              <a:gd name="connsiteX42" fmla="*/ 0 w 12192000"/>
              <a:gd name="connsiteY42" fmla="*/ 486996 h 1133339"/>
              <a:gd name="connsiteX43" fmla="*/ 71 w 12192000"/>
              <a:gd name="connsiteY43" fmla="*/ 486956 h 1133339"/>
              <a:gd name="connsiteX44" fmla="*/ 336420 w 12192000"/>
              <a:gd name="connsiteY44" fmla="*/ 418562 h 1133339"/>
              <a:gd name="connsiteX45" fmla="*/ 611086 w 12192000"/>
              <a:gd name="connsiteY45" fmla="*/ 463094 h 1133339"/>
              <a:gd name="connsiteX46" fmla="*/ 684818 w 12192000"/>
              <a:gd name="connsiteY46" fmla="*/ 495232 h 1133339"/>
              <a:gd name="connsiteX47" fmla="*/ 719102 w 12192000"/>
              <a:gd name="connsiteY47" fmla="*/ 461863 h 1133339"/>
              <a:gd name="connsiteX48" fmla="*/ 1178373 w 12192000"/>
              <a:gd name="connsiteY48" fmla="*/ 309092 h 1133339"/>
              <a:gd name="connsiteX49" fmla="*/ 1431191 w 12192000"/>
              <a:gd name="connsiteY49" fmla="*/ 350081 h 1133339"/>
              <a:gd name="connsiteX50" fmla="*/ 1535098 w 12192000"/>
              <a:gd name="connsiteY50" fmla="*/ 395372 h 1133339"/>
              <a:gd name="connsiteX51" fmla="*/ 1601328 w 12192000"/>
              <a:gd name="connsiteY51" fmla="*/ 366503 h 1133339"/>
              <a:gd name="connsiteX52" fmla="*/ 1875994 w 12192000"/>
              <a:gd name="connsiteY52" fmla="*/ 321971 h 1133339"/>
              <a:gd name="connsiteX53" fmla="*/ 2526182 w 12192000"/>
              <a:gd name="connsiteY53" fmla="*/ 668067 h 1133339"/>
              <a:gd name="connsiteX54" fmla="*/ 2552597 w 12192000"/>
              <a:gd name="connsiteY54" fmla="*/ 736404 h 1133339"/>
              <a:gd name="connsiteX55" fmla="*/ 2571015 w 12192000"/>
              <a:gd name="connsiteY55" fmla="*/ 731813 h 1133339"/>
              <a:gd name="connsiteX56" fmla="*/ 2701915 w 12192000"/>
              <a:gd name="connsiteY56" fmla="*/ 721216 h 1133339"/>
              <a:gd name="connsiteX57" fmla="*/ 2724369 w 12192000"/>
              <a:gd name="connsiteY57" fmla="*/ 722353 h 1133339"/>
              <a:gd name="connsiteX58" fmla="*/ 2760974 w 12192000"/>
              <a:gd name="connsiteY58" fmla="*/ 627658 h 1133339"/>
              <a:gd name="connsiteX59" fmla="*/ 3359439 w 12192000"/>
              <a:gd name="connsiteY59" fmla="*/ 309092 h 1133339"/>
              <a:gd name="connsiteX60" fmla="*/ 3490338 w 12192000"/>
              <a:gd name="connsiteY60" fmla="*/ 319689 h 1133339"/>
              <a:gd name="connsiteX61" fmla="*/ 3500624 w 12192000"/>
              <a:gd name="connsiteY61" fmla="*/ 322253 h 1133339"/>
              <a:gd name="connsiteX62" fmla="*/ 3537095 w 12192000"/>
              <a:gd name="connsiteY62" fmla="*/ 268294 h 1133339"/>
              <a:gd name="connsiteX63" fmla="*/ 4165443 w 12192000"/>
              <a:gd name="connsiteY63" fmla="*/ 0 h 113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2192000" h="1133339">
                <a:moveTo>
                  <a:pt x="4165443" y="0"/>
                </a:moveTo>
                <a:cubicBezTo>
                  <a:pt x="4427005" y="0"/>
                  <a:pt x="4657616" y="106424"/>
                  <a:pt x="4793789" y="268294"/>
                </a:cubicBezTo>
                <a:lnTo>
                  <a:pt x="4822897" y="311359"/>
                </a:lnTo>
                <a:lnTo>
                  <a:pt x="4850903" y="309092"/>
                </a:lnTo>
                <a:cubicBezTo>
                  <a:pt x="5075099" y="309092"/>
                  <a:pt x="5272766" y="400313"/>
                  <a:pt x="5389486" y="539058"/>
                </a:cubicBezTo>
                <a:lnTo>
                  <a:pt x="5423004" y="588645"/>
                </a:lnTo>
                <a:lnTo>
                  <a:pt x="5512341" y="549703"/>
                </a:lnTo>
                <a:cubicBezTo>
                  <a:pt x="5590047" y="523309"/>
                  <a:pt x="5675481" y="508714"/>
                  <a:pt x="5765161" y="508714"/>
                </a:cubicBezTo>
                <a:lnTo>
                  <a:pt x="5820259" y="512618"/>
                </a:lnTo>
                <a:lnTo>
                  <a:pt x="5859170" y="474742"/>
                </a:lnTo>
                <a:cubicBezTo>
                  <a:pt x="5976709" y="380352"/>
                  <a:pt x="6139086" y="321971"/>
                  <a:pt x="6318443" y="321971"/>
                </a:cubicBezTo>
                <a:cubicBezTo>
                  <a:pt x="6408121" y="321971"/>
                  <a:pt x="6493555" y="336566"/>
                  <a:pt x="6571261" y="362960"/>
                </a:cubicBezTo>
                <a:lnTo>
                  <a:pt x="6669499" y="405780"/>
                </a:lnTo>
                <a:lnTo>
                  <a:pt x="6680980" y="398172"/>
                </a:lnTo>
                <a:cubicBezTo>
                  <a:pt x="6784641" y="341931"/>
                  <a:pt x="6909609" y="309092"/>
                  <a:pt x="7044125" y="309092"/>
                </a:cubicBezTo>
                <a:cubicBezTo>
                  <a:pt x="7223481" y="309092"/>
                  <a:pt x="7385858" y="367473"/>
                  <a:pt x="7503396" y="461863"/>
                </a:cubicBezTo>
                <a:lnTo>
                  <a:pt x="7549263" y="506507"/>
                </a:lnTo>
                <a:lnTo>
                  <a:pt x="7557270" y="501203"/>
                </a:lnTo>
                <a:cubicBezTo>
                  <a:pt x="7660931" y="444962"/>
                  <a:pt x="7785899" y="412123"/>
                  <a:pt x="7920415" y="412123"/>
                </a:cubicBezTo>
                <a:cubicBezTo>
                  <a:pt x="8189451" y="412123"/>
                  <a:pt x="8420281" y="543481"/>
                  <a:pt x="8518883" y="730689"/>
                </a:cubicBezTo>
                <a:lnTo>
                  <a:pt x="8523397" y="742369"/>
                </a:lnTo>
                <a:lnTo>
                  <a:pt x="8530242" y="732242"/>
                </a:lnTo>
                <a:cubicBezTo>
                  <a:pt x="8646964" y="593497"/>
                  <a:pt x="8844630" y="502276"/>
                  <a:pt x="9068825" y="502276"/>
                </a:cubicBezTo>
                <a:cubicBezTo>
                  <a:pt x="9147294" y="502276"/>
                  <a:pt x="9222512" y="513450"/>
                  <a:pt x="9292147" y="533926"/>
                </a:cubicBezTo>
                <a:lnTo>
                  <a:pt x="9381057" y="567236"/>
                </a:lnTo>
                <a:lnTo>
                  <a:pt x="9408408" y="526771"/>
                </a:lnTo>
                <a:cubicBezTo>
                  <a:pt x="9490847" y="428776"/>
                  <a:pt x="9630456" y="364348"/>
                  <a:pt x="9788804" y="364348"/>
                </a:cubicBezTo>
                <a:cubicBezTo>
                  <a:pt x="9947151" y="364348"/>
                  <a:pt x="10086761" y="428776"/>
                  <a:pt x="10169201" y="526771"/>
                </a:cubicBezTo>
                <a:lnTo>
                  <a:pt x="10193126" y="562169"/>
                </a:lnTo>
                <a:lnTo>
                  <a:pt x="10221725" y="549703"/>
                </a:lnTo>
                <a:cubicBezTo>
                  <a:pt x="10299432" y="523309"/>
                  <a:pt x="10384865" y="508714"/>
                  <a:pt x="10474543" y="508714"/>
                </a:cubicBezTo>
                <a:cubicBezTo>
                  <a:pt x="10709949" y="508714"/>
                  <a:pt x="10916105" y="609285"/>
                  <a:pt x="11030020" y="759843"/>
                </a:cubicBezTo>
                <a:lnTo>
                  <a:pt x="11042281" y="779672"/>
                </a:lnTo>
                <a:lnTo>
                  <a:pt x="11058727" y="737128"/>
                </a:lnTo>
                <a:cubicBezTo>
                  <a:pt x="11157327" y="549920"/>
                  <a:pt x="11388158" y="418562"/>
                  <a:pt x="11657193" y="418562"/>
                </a:cubicBezTo>
                <a:cubicBezTo>
                  <a:pt x="11746871" y="418562"/>
                  <a:pt x="11832305" y="433157"/>
                  <a:pt x="11910011" y="459551"/>
                </a:cubicBezTo>
                <a:lnTo>
                  <a:pt x="12013158" y="504512"/>
                </a:lnTo>
                <a:lnTo>
                  <a:pt x="12070208" y="448985"/>
                </a:lnTo>
                <a:cubicBezTo>
                  <a:pt x="12099592" y="425388"/>
                  <a:pt x="12131779" y="404041"/>
                  <a:pt x="12166333" y="385294"/>
                </a:cubicBezTo>
                <a:lnTo>
                  <a:pt x="12192000" y="374106"/>
                </a:lnTo>
                <a:lnTo>
                  <a:pt x="12192000" y="1133339"/>
                </a:lnTo>
                <a:lnTo>
                  <a:pt x="0" y="1133339"/>
                </a:lnTo>
                <a:lnTo>
                  <a:pt x="0" y="486996"/>
                </a:lnTo>
                <a:lnTo>
                  <a:pt x="71" y="486956"/>
                </a:lnTo>
                <a:cubicBezTo>
                  <a:pt x="100055" y="443338"/>
                  <a:pt x="214635" y="418562"/>
                  <a:pt x="336420" y="418562"/>
                </a:cubicBezTo>
                <a:cubicBezTo>
                  <a:pt x="433848" y="418562"/>
                  <a:pt x="526664" y="434418"/>
                  <a:pt x="611086" y="463094"/>
                </a:cubicBezTo>
                <a:lnTo>
                  <a:pt x="684818" y="495232"/>
                </a:lnTo>
                <a:lnTo>
                  <a:pt x="719102" y="461863"/>
                </a:lnTo>
                <a:cubicBezTo>
                  <a:pt x="836640" y="367473"/>
                  <a:pt x="999017" y="309092"/>
                  <a:pt x="1178373" y="309092"/>
                </a:cubicBezTo>
                <a:cubicBezTo>
                  <a:pt x="1268052" y="309092"/>
                  <a:pt x="1353485" y="323687"/>
                  <a:pt x="1431191" y="350081"/>
                </a:cubicBezTo>
                <a:lnTo>
                  <a:pt x="1535098" y="395372"/>
                </a:lnTo>
                <a:lnTo>
                  <a:pt x="1601328" y="366503"/>
                </a:lnTo>
                <a:cubicBezTo>
                  <a:pt x="1685751" y="337827"/>
                  <a:pt x="1778567" y="321971"/>
                  <a:pt x="1875994" y="321971"/>
                </a:cubicBezTo>
                <a:cubicBezTo>
                  <a:pt x="2168280" y="321971"/>
                  <a:pt x="2419060" y="464681"/>
                  <a:pt x="2526182" y="668067"/>
                </a:cubicBezTo>
                <a:lnTo>
                  <a:pt x="2552597" y="736404"/>
                </a:lnTo>
                <a:lnTo>
                  <a:pt x="2571015" y="731813"/>
                </a:lnTo>
                <a:cubicBezTo>
                  <a:pt x="2613296" y="724865"/>
                  <a:pt x="2657074" y="721216"/>
                  <a:pt x="2701915" y="721216"/>
                </a:cubicBezTo>
                <a:lnTo>
                  <a:pt x="2724369" y="722353"/>
                </a:lnTo>
                <a:lnTo>
                  <a:pt x="2760974" y="627658"/>
                </a:lnTo>
                <a:cubicBezTo>
                  <a:pt x="2859573" y="440450"/>
                  <a:pt x="3090405" y="309092"/>
                  <a:pt x="3359439" y="309092"/>
                </a:cubicBezTo>
                <a:cubicBezTo>
                  <a:pt x="3404279" y="309092"/>
                  <a:pt x="3448056" y="312741"/>
                  <a:pt x="3490338" y="319689"/>
                </a:cubicBezTo>
                <a:lnTo>
                  <a:pt x="3500624" y="322253"/>
                </a:lnTo>
                <a:lnTo>
                  <a:pt x="3537095" y="268294"/>
                </a:lnTo>
                <a:cubicBezTo>
                  <a:pt x="3673270" y="106424"/>
                  <a:pt x="3903880" y="0"/>
                  <a:pt x="41654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916935" y="2531234"/>
            <a:ext cx="5310130" cy="978729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16935" y="3546953"/>
            <a:ext cx="5310130" cy="42473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33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4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12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5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fontAlgn="base">
              <a:lnSpc>
                <a:spcPct val="120000"/>
              </a:lnSpc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0" y="551544"/>
            <a:ext cx="7886700" cy="555897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21" name="日期占位符 2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页脚占位符 3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12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fontAlgn="base">
              <a:lnSpc>
                <a:spcPct val="120000"/>
              </a:lnSpc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2" name="Picture 5" descr="C:\Users\Administrator\Desktop\模板\图片1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7463"/>
            <a:ext cx="9144000" cy="68214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lvl="0" eaLnBrk="1" fontAlgn="base" hangingPunct="1">
              <a:lnSpc>
                <a:spcPct val="120000"/>
              </a:lnSpc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6" name="Picture 5" descr="C:\Users\Administrator\Desktop\模板\图片1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7463"/>
            <a:ext cx="9144000" cy="68214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lvl="0" eaLnBrk="1" fontAlgn="base" hangingPunct="1">
              <a:lnSpc>
                <a:spcPct val="120000"/>
              </a:lnSpc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00" name="Picture 5" descr="C:\Users\Administrator\Desktop\模板\图片1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7463"/>
            <a:ext cx="9144000" cy="68214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lvl="0" eaLnBrk="1" fontAlgn="base" hangingPunct="1">
              <a:lnSpc>
                <a:spcPct val="120000"/>
              </a:lnSpc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24" name="Picture 5" descr="C:\Users\Administrator\Desktop\模板\图片1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7463"/>
            <a:ext cx="9144000" cy="68214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lvl="0" eaLnBrk="1" fontAlgn="base" hangingPunct="1">
              <a:lnSpc>
                <a:spcPct val="120000"/>
              </a:lnSpc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8" name="Picture 5" descr="C:\Users\Administrator\Desktop\模板\图片1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7463"/>
            <a:ext cx="9144000" cy="68214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lvl="0" eaLnBrk="1" fontAlgn="base" hangingPunct="1">
              <a:lnSpc>
                <a:spcPct val="120000"/>
              </a:lnSpc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任意多边形 30"/>
          <p:cNvSpPr/>
          <p:nvPr/>
        </p:nvSpPr>
        <p:spPr>
          <a:xfrm rot="20700000" flipH="1">
            <a:off x="6426200" y="636588"/>
            <a:ext cx="896938" cy="619125"/>
          </a:xfrm>
          <a:custGeom>
            <a:avLst/>
            <a:gdLst>
              <a:gd name="connsiteX0" fmla="*/ 811844 w 815110"/>
              <a:gd name="connsiteY0" fmla="*/ 0 h 753851"/>
              <a:gd name="connsiteX1" fmla="*/ 811221 w 815110"/>
              <a:gd name="connsiteY1" fmla="*/ 3357 h 753851"/>
              <a:gd name="connsiteX2" fmla="*/ 815110 w 815110"/>
              <a:gd name="connsiteY2" fmla="*/ 1718 h 753851"/>
              <a:gd name="connsiteX3" fmla="*/ 810512 w 815110"/>
              <a:gd name="connsiteY3" fmla="*/ 7176 h 753851"/>
              <a:gd name="connsiteX4" fmla="*/ 674407 w 815110"/>
              <a:gd name="connsiteY4" fmla="*/ 740510 h 753851"/>
              <a:gd name="connsiteX5" fmla="*/ 421276 w 815110"/>
              <a:gd name="connsiteY5" fmla="*/ 621270 h 753851"/>
              <a:gd name="connsiteX6" fmla="*/ 293771 w 815110"/>
              <a:gd name="connsiteY6" fmla="*/ 753851 h 753851"/>
              <a:gd name="connsiteX7" fmla="*/ 336279 w 815110"/>
              <a:gd name="connsiteY7" fmla="*/ 581231 h 753851"/>
              <a:gd name="connsiteX8" fmla="*/ 335005 w 815110"/>
              <a:gd name="connsiteY8" fmla="*/ 580631 h 753851"/>
              <a:gd name="connsiteX9" fmla="*/ 337035 w 815110"/>
              <a:gd name="connsiteY9" fmla="*/ 578159 h 753851"/>
              <a:gd name="connsiteX10" fmla="*/ 337278 w 815110"/>
              <a:gd name="connsiteY10" fmla="*/ 577173 h 753851"/>
              <a:gd name="connsiteX11" fmla="*/ 337691 w 815110"/>
              <a:gd name="connsiteY11" fmla="*/ 577360 h 753851"/>
              <a:gd name="connsiteX12" fmla="*/ 628627 w 815110"/>
              <a:gd name="connsiteY12" fmla="*/ 223097 h 753851"/>
              <a:gd name="connsiteX13" fmla="*/ 609342 w 815110"/>
              <a:gd name="connsiteY13" fmla="*/ 245991 h 753851"/>
              <a:gd name="connsiteX14" fmla="*/ 266398 w 815110"/>
              <a:gd name="connsiteY14" fmla="*/ 517542 h 753851"/>
              <a:gd name="connsiteX15" fmla="*/ 0 w 815110"/>
              <a:gd name="connsiteY15" fmla="*/ 345175 h 753851"/>
              <a:gd name="connsiteX16" fmla="*/ 807958 w 815110"/>
              <a:gd name="connsiteY16" fmla="*/ 4731 h 75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15110" h="753851">
                <a:moveTo>
                  <a:pt x="811844" y="0"/>
                </a:moveTo>
                <a:lnTo>
                  <a:pt x="811221" y="3357"/>
                </a:lnTo>
                <a:lnTo>
                  <a:pt x="815110" y="1718"/>
                </a:lnTo>
                <a:lnTo>
                  <a:pt x="810512" y="7176"/>
                </a:lnTo>
                <a:lnTo>
                  <a:pt x="674407" y="740510"/>
                </a:lnTo>
                <a:lnTo>
                  <a:pt x="421276" y="621270"/>
                </a:lnTo>
                <a:lnTo>
                  <a:pt x="293771" y="753851"/>
                </a:lnTo>
                <a:lnTo>
                  <a:pt x="336279" y="581231"/>
                </a:lnTo>
                <a:lnTo>
                  <a:pt x="335005" y="580631"/>
                </a:lnTo>
                <a:lnTo>
                  <a:pt x="337035" y="578159"/>
                </a:lnTo>
                <a:lnTo>
                  <a:pt x="337278" y="577173"/>
                </a:lnTo>
                <a:lnTo>
                  <a:pt x="337691" y="577360"/>
                </a:lnTo>
                <a:lnTo>
                  <a:pt x="628627" y="223097"/>
                </a:lnTo>
                <a:lnTo>
                  <a:pt x="609342" y="245991"/>
                </a:lnTo>
                <a:lnTo>
                  <a:pt x="266398" y="517542"/>
                </a:lnTo>
                <a:lnTo>
                  <a:pt x="0" y="345175"/>
                </a:lnTo>
                <a:lnTo>
                  <a:pt x="807958" y="4731"/>
                </a:lnTo>
                <a:close/>
              </a:path>
            </a:pathLst>
          </a:custGeom>
          <a:gradFill flip="none" rotWithShape="1">
            <a:gsLst>
              <a:gs pos="100000">
                <a:schemeClr val="accent2">
                  <a:alpha val="50000"/>
                </a:schemeClr>
              </a:gs>
              <a:gs pos="0">
                <a:schemeClr val="accent2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5373" name="组合 16"/>
          <p:cNvGrpSpPr/>
          <p:nvPr/>
        </p:nvGrpSpPr>
        <p:grpSpPr>
          <a:xfrm>
            <a:off x="581025" y="3287713"/>
            <a:ext cx="1171575" cy="268287"/>
            <a:chOff x="580290" y="3288314"/>
            <a:chExt cx="1172059" cy="267237"/>
          </a:xfrm>
        </p:grpSpPr>
        <p:sp>
          <p:nvSpPr>
            <p:cNvPr id="23" name="椭圆 22"/>
            <p:cNvSpPr/>
            <p:nvPr/>
          </p:nvSpPr>
          <p:spPr>
            <a:xfrm rot="10800000">
              <a:off x="580290" y="3288314"/>
              <a:ext cx="266810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 rot="10800000">
              <a:off x="1172673" y="3321521"/>
              <a:ext cx="201695" cy="200824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 rot="10800000">
              <a:off x="1618944" y="3354728"/>
              <a:ext cx="133405" cy="13440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5377" name="组合 17"/>
          <p:cNvGrpSpPr/>
          <p:nvPr/>
        </p:nvGrpSpPr>
        <p:grpSpPr>
          <a:xfrm flipH="1">
            <a:off x="7386638" y="3295650"/>
            <a:ext cx="1173162" cy="266700"/>
            <a:chOff x="580290" y="3288314"/>
            <a:chExt cx="1172059" cy="267237"/>
          </a:xfrm>
        </p:grpSpPr>
        <p:sp>
          <p:nvSpPr>
            <p:cNvPr id="27" name="椭圆 26"/>
            <p:cNvSpPr/>
            <p:nvPr/>
          </p:nvSpPr>
          <p:spPr>
            <a:xfrm rot="10800000">
              <a:off x="580290" y="3288314"/>
              <a:ext cx="266449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椭圆 19"/>
            <p:cNvSpPr/>
            <p:nvPr/>
          </p:nvSpPr>
          <p:spPr>
            <a:xfrm rot="10800000">
              <a:off x="1173457" y="3321719"/>
              <a:ext cx="199837" cy="200428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 rot="10800000">
              <a:off x="1619124" y="3355123"/>
              <a:ext cx="133225" cy="13361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0" name="任意多边形: 形状 6"/>
          <p:cNvSpPr/>
          <p:nvPr/>
        </p:nvSpPr>
        <p:spPr>
          <a:xfrm>
            <a:off x="0" y="4887913"/>
            <a:ext cx="9144000" cy="1970088"/>
          </a:xfrm>
          <a:custGeom>
            <a:avLst/>
            <a:gdLst>
              <a:gd name="connsiteX0" fmla="*/ 4761693 w 12192001"/>
              <a:gd name="connsiteY0" fmla="*/ 0 h 1975365"/>
              <a:gd name="connsiteX1" fmla="*/ 6041005 w 12192001"/>
              <a:gd name="connsiteY1" fmla="*/ 551581 h 1975365"/>
              <a:gd name="connsiteX2" fmla="*/ 6051129 w 12192001"/>
              <a:gd name="connsiteY2" fmla="*/ 563959 h 1975365"/>
              <a:gd name="connsiteX3" fmla="*/ 6073942 w 12192001"/>
              <a:gd name="connsiteY3" fmla="*/ 553912 h 1975365"/>
              <a:gd name="connsiteX4" fmla="*/ 6719270 w 12192001"/>
              <a:gd name="connsiteY4" fmla="*/ 434799 h 1975365"/>
              <a:gd name="connsiteX5" fmla="*/ 7891577 w 12192001"/>
              <a:gd name="connsiteY5" fmla="*/ 878743 h 1975365"/>
              <a:gd name="connsiteX6" fmla="*/ 7956994 w 12192001"/>
              <a:gd name="connsiteY6" fmla="*/ 944547 h 1975365"/>
              <a:gd name="connsiteX7" fmla="*/ 7985842 w 12192001"/>
              <a:gd name="connsiteY7" fmla="*/ 901137 h 1975365"/>
              <a:gd name="connsiteX8" fmla="*/ 9599486 w 12192001"/>
              <a:gd name="connsiteY8" fmla="*/ 116746 h 1975365"/>
              <a:gd name="connsiteX9" fmla="*/ 11213130 w 12192001"/>
              <a:gd name="connsiteY9" fmla="*/ 901137 h 1975365"/>
              <a:gd name="connsiteX10" fmla="*/ 11218027 w 12192001"/>
              <a:gd name="connsiteY10" fmla="*/ 908506 h 1975365"/>
              <a:gd name="connsiteX11" fmla="*/ 11301959 w 12192001"/>
              <a:gd name="connsiteY11" fmla="*/ 824077 h 1975365"/>
              <a:gd name="connsiteX12" fmla="*/ 12140144 w 12192001"/>
              <a:gd name="connsiteY12" fmla="*/ 410927 h 1975365"/>
              <a:gd name="connsiteX13" fmla="*/ 12192001 w 12192001"/>
              <a:gd name="connsiteY13" fmla="*/ 403692 h 1975365"/>
              <a:gd name="connsiteX14" fmla="*/ 12192001 w 12192001"/>
              <a:gd name="connsiteY14" fmla="*/ 1975365 h 1975365"/>
              <a:gd name="connsiteX15" fmla="*/ 0 w 12192001"/>
              <a:gd name="connsiteY15" fmla="*/ 1975365 h 1975365"/>
              <a:gd name="connsiteX16" fmla="*/ 0 w 12192001"/>
              <a:gd name="connsiteY16" fmla="*/ 204727 h 1975365"/>
              <a:gd name="connsiteX17" fmla="*/ 60384 w 12192001"/>
              <a:gd name="connsiteY17" fmla="*/ 207862 h 1975365"/>
              <a:gd name="connsiteX18" fmla="*/ 1338550 w 12192001"/>
              <a:gd name="connsiteY18" fmla="*/ 843689 h 1975365"/>
              <a:gd name="connsiteX19" fmla="*/ 1434547 w 12192001"/>
              <a:gd name="connsiteY19" fmla="*/ 961054 h 1975365"/>
              <a:gd name="connsiteX20" fmla="*/ 1439685 w 12192001"/>
              <a:gd name="connsiteY20" fmla="*/ 955887 h 1975365"/>
              <a:gd name="connsiteX21" fmla="*/ 2815706 w 12192001"/>
              <a:gd name="connsiteY21" fmla="*/ 434799 h 1975365"/>
              <a:gd name="connsiteX22" fmla="*/ 3394383 w 12192001"/>
              <a:gd name="connsiteY22" fmla="*/ 514784 h 1975365"/>
              <a:gd name="connsiteX23" fmla="*/ 3487865 w 12192001"/>
              <a:gd name="connsiteY23" fmla="*/ 546065 h 1975365"/>
              <a:gd name="connsiteX24" fmla="*/ 3589385 w 12192001"/>
              <a:gd name="connsiteY24" fmla="*/ 443944 h 1975365"/>
              <a:gd name="connsiteX25" fmla="*/ 4761693 w 12192001"/>
              <a:gd name="connsiteY25" fmla="*/ 0 h 197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2001" h="1975365">
                <a:moveTo>
                  <a:pt x="4761693" y="0"/>
                </a:moveTo>
                <a:cubicBezTo>
                  <a:pt x="5276735" y="0"/>
                  <a:pt x="5736923" y="214716"/>
                  <a:pt x="6041005" y="551581"/>
                </a:cubicBezTo>
                <a:lnTo>
                  <a:pt x="6051129" y="563959"/>
                </a:lnTo>
                <a:lnTo>
                  <a:pt x="6073942" y="553912"/>
                </a:lnTo>
                <a:cubicBezTo>
                  <a:pt x="6272289" y="477212"/>
                  <a:pt x="6490362" y="434799"/>
                  <a:pt x="6719270" y="434799"/>
                </a:cubicBezTo>
                <a:cubicBezTo>
                  <a:pt x="7177084" y="434799"/>
                  <a:pt x="7591557" y="604452"/>
                  <a:pt x="7891577" y="878743"/>
                </a:cubicBezTo>
                <a:lnTo>
                  <a:pt x="7956994" y="944547"/>
                </a:lnTo>
                <a:lnTo>
                  <a:pt x="7985842" y="901137"/>
                </a:lnTo>
                <a:cubicBezTo>
                  <a:pt x="8335549" y="427892"/>
                  <a:pt x="8927773" y="116746"/>
                  <a:pt x="9599486" y="116746"/>
                </a:cubicBezTo>
                <a:cubicBezTo>
                  <a:pt x="10271198" y="116746"/>
                  <a:pt x="10863422" y="427892"/>
                  <a:pt x="11213130" y="901137"/>
                </a:cubicBezTo>
                <a:lnTo>
                  <a:pt x="11218027" y="908506"/>
                </a:lnTo>
                <a:lnTo>
                  <a:pt x="11301959" y="824077"/>
                </a:lnTo>
                <a:cubicBezTo>
                  <a:pt x="11526974" y="618359"/>
                  <a:pt x="11816369" y="471500"/>
                  <a:pt x="12140144" y="410927"/>
                </a:cubicBezTo>
                <a:lnTo>
                  <a:pt x="12192001" y="403692"/>
                </a:lnTo>
                <a:lnTo>
                  <a:pt x="12192001" y="1975365"/>
                </a:lnTo>
                <a:lnTo>
                  <a:pt x="0" y="1975365"/>
                </a:lnTo>
                <a:lnTo>
                  <a:pt x="0" y="204727"/>
                </a:lnTo>
                <a:lnTo>
                  <a:pt x="60384" y="207862"/>
                </a:lnTo>
                <a:cubicBezTo>
                  <a:pt x="573648" y="261507"/>
                  <a:pt x="1026243" y="497713"/>
                  <a:pt x="1338550" y="843689"/>
                </a:cubicBezTo>
                <a:lnTo>
                  <a:pt x="1434547" y="961054"/>
                </a:lnTo>
                <a:lnTo>
                  <a:pt x="1439685" y="955887"/>
                </a:lnTo>
                <a:cubicBezTo>
                  <a:pt x="1791839" y="633932"/>
                  <a:pt x="2278336" y="434799"/>
                  <a:pt x="2815706" y="434799"/>
                </a:cubicBezTo>
                <a:cubicBezTo>
                  <a:pt x="3017220" y="434799"/>
                  <a:pt x="3211580" y="462802"/>
                  <a:pt x="3394383" y="514784"/>
                </a:cubicBezTo>
                <a:lnTo>
                  <a:pt x="3487865" y="546065"/>
                </a:lnTo>
                <a:lnTo>
                  <a:pt x="3589385" y="443944"/>
                </a:lnTo>
                <a:cubicBezTo>
                  <a:pt x="3889406" y="169652"/>
                  <a:pt x="4303879" y="0"/>
                  <a:pt x="4761693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0000"/>
                </a:schemeClr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1" name="任意多边形: 形状 7"/>
          <p:cNvSpPr/>
          <p:nvPr/>
        </p:nvSpPr>
        <p:spPr>
          <a:xfrm>
            <a:off x="0" y="5421313"/>
            <a:ext cx="9144000" cy="1436688"/>
          </a:xfrm>
          <a:custGeom>
            <a:avLst/>
            <a:gdLst>
              <a:gd name="connsiteX0" fmla="*/ 1825119 w 12192000"/>
              <a:gd name="connsiteY0" fmla="*/ 0 h 1445191"/>
              <a:gd name="connsiteX1" fmla="*/ 2676215 w 12192000"/>
              <a:gd name="connsiteY1" fmla="*/ 335498 h 1445191"/>
              <a:gd name="connsiteX2" fmla="*/ 2725007 w 12192000"/>
              <a:gd name="connsiteY2" fmla="*/ 402142 h 1445191"/>
              <a:gd name="connsiteX3" fmla="*/ 2887042 w 12192000"/>
              <a:gd name="connsiteY3" fmla="*/ 336937 h 1445191"/>
              <a:gd name="connsiteX4" fmla="*/ 3286558 w 12192000"/>
              <a:gd name="connsiteY4" fmla="*/ 277137 h 1445191"/>
              <a:gd name="connsiteX5" fmla="*/ 4137654 w 12192000"/>
              <a:gd name="connsiteY5" fmla="*/ 612635 h 1445191"/>
              <a:gd name="connsiteX6" fmla="*/ 4137762 w 12192000"/>
              <a:gd name="connsiteY6" fmla="*/ 612785 h 1445191"/>
              <a:gd name="connsiteX7" fmla="*/ 4173314 w 12192000"/>
              <a:gd name="connsiteY7" fmla="*/ 564223 h 1445191"/>
              <a:gd name="connsiteX8" fmla="*/ 5259074 w 12192000"/>
              <a:gd name="connsiteY8" fmla="*/ 136221 h 1445191"/>
              <a:gd name="connsiteX9" fmla="*/ 5883199 w 12192000"/>
              <a:gd name="connsiteY9" fmla="*/ 253387 h 1445191"/>
              <a:gd name="connsiteX10" fmla="*/ 5937700 w 12192000"/>
              <a:gd name="connsiteY10" fmla="*/ 277935 h 1445191"/>
              <a:gd name="connsiteX11" fmla="*/ 5998970 w 12192000"/>
              <a:gd name="connsiteY11" fmla="*/ 222879 h 1445191"/>
              <a:gd name="connsiteX12" fmla="*/ 6724734 w 12192000"/>
              <a:gd name="connsiteY12" fmla="*/ 0 h 1445191"/>
              <a:gd name="connsiteX13" fmla="*/ 7450498 w 12192000"/>
              <a:gd name="connsiteY13" fmla="*/ 222879 h 1445191"/>
              <a:gd name="connsiteX14" fmla="*/ 7504128 w 12192000"/>
              <a:gd name="connsiteY14" fmla="*/ 271069 h 1445191"/>
              <a:gd name="connsiteX15" fmla="*/ 7515578 w 12192000"/>
              <a:gd name="connsiteY15" fmla="*/ 265911 h 1445191"/>
              <a:gd name="connsiteX16" fmla="*/ 8139707 w 12192000"/>
              <a:gd name="connsiteY16" fmla="*/ 148745 h 1445191"/>
              <a:gd name="connsiteX17" fmla="*/ 9129790 w 12192000"/>
              <a:gd name="connsiteY17" fmla="*/ 484217 h 1445191"/>
              <a:gd name="connsiteX18" fmla="*/ 9258974 w 12192000"/>
              <a:gd name="connsiteY18" fmla="*/ 615575 h 1445191"/>
              <a:gd name="connsiteX19" fmla="*/ 9261126 w 12192000"/>
              <a:gd name="connsiteY19" fmla="*/ 612634 h 1445191"/>
              <a:gd name="connsiteX20" fmla="*/ 10112222 w 12192000"/>
              <a:gd name="connsiteY20" fmla="*/ 277136 h 1445191"/>
              <a:gd name="connsiteX21" fmla="*/ 10686084 w 12192000"/>
              <a:gd name="connsiteY21" fmla="*/ 407095 h 1445191"/>
              <a:gd name="connsiteX22" fmla="*/ 10698420 w 12192000"/>
              <a:gd name="connsiteY22" fmla="*/ 414641 h 1445191"/>
              <a:gd name="connsiteX23" fmla="*/ 10756361 w 12192000"/>
              <a:gd name="connsiteY23" fmla="*/ 335498 h 1445191"/>
              <a:gd name="connsiteX24" fmla="*/ 11607457 w 12192000"/>
              <a:gd name="connsiteY24" fmla="*/ 0 h 1445191"/>
              <a:gd name="connsiteX25" fmla="*/ 12096693 w 12192000"/>
              <a:gd name="connsiteY25" fmla="*/ 91844 h 1445191"/>
              <a:gd name="connsiteX26" fmla="*/ 12192000 w 12192000"/>
              <a:gd name="connsiteY26" fmla="*/ 135942 h 1445191"/>
              <a:gd name="connsiteX27" fmla="*/ 12192000 w 12192000"/>
              <a:gd name="connsiteY27" fmla="*/ 1445191 h 1445191"/>
              <a:gd name="connsiteX28" fmla="*/ 0 w 12192000"/>
              <a:gd name="connsiteY28" fmla="*/ 1445191 h 1445191"/>
              <a:gd name="connsiteX29" fmla="*/ 0 w 12192000"/>
              <a:gd name="connsiteY29" fmla="*/ 326970 h 1445191"/>
              <a:gd name="connsiteX30" fmla="*/ 2069 w 12192000"/>
              <a:gd name="connsiteY30" fmla="*/ 326409 h 1445191"/>
              <a:gd name="connsiteX31" fmla="*/ 329894 w 12192000"/>
              <a:gd name="connsiteY31" fmla="*/ 289663 h 1445191"/>
              <a:gd name="connsiteX32" fmla="*/ 878628 w 12192000"/>
              <a:gd name="connsiteY32" fmla="*/ 397949 h 1445191"/>
              <a:gd name="connsiteX33" fmla="*/ 914726 w 12192000"/>
              <a:gd name="connsiteY33" fmla="*/ 416495 h 1445191"/>
              <a:gd name="connsiteX34" fmla="*/ 974025 w 12192000"/>
              <a:gd name="connsiteY34" fmla="*/ 335498 h 1445191"/>
              <a:gd name="connsiteX35" fmla="*/ 1825119 w 12192000"/>
              <a:gd name="connsiteY35" fmla="*/ 0 h 1445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2192000" h="1445191">
                <a:moveTo>
                  <a:pt x="1825119" y="0"/>
                </a:moveTo>
                <a:cubicBezTo>
                  <a:pt x="2179406" y="0"/>
                  <a:pt x="2491766" y="133083"/>
                  <a:pt x="2676215" y="335498"/>
                </a:cubicBezTo>
                <a:lnTo>
                  <a:pt x="2725007" y="402142"/>
                </a:lnTo>
                <a:lnTo>
                  <a:pt x="2887042" y="336937"/>
                </a:lnTo>
                <a:cubicBezTo>
                  <a:pt x="3009837" y="298430"/>
                  <a:pt x="3144843" y="277137"/>
                  <a:pt x="3286558" y="277137"/>
                </a:cubicBezTo>
                <a:cubicBezTo>
                  <a:pt x="3640842" y="277137"/>
                  <a:pt x="3953203" y="410220"/>
                  <a:pt x="4137654" y="612635"/>
                </a:cubicBezTo>
                <a:lnTo>
                  <a:pt x="4137762" y="612785"/>
                </a:lnTo>
                <a:lnTo>
                  <a:pt x="4173314" y="564223"/>
                </a:lnTo>
                <a:cubicBezTo>
                  <a:pt x="4408621" y="305997"/>
                  <a:pt x="4807103" y="136221"/>
                  <a:pt x="5259074" y="136221"/>
                </a:cubicBezTo>
                <a:cubicBezTo>
                  <a:pt x="5485056" y="136221"/>
                  <a:pt x="5697670" y="178665"/>
                  <a:pt x="5883199" y="253387"/>
                </a:cubicBezTo>
                <a:lnTo>
                  <a:pt x="5937700" y="277935"/>
                </a:lnTo>
                <a:lnTo>
                  <a:pt x="5998970" y="222879"/>
                </a:lnTo>
                <a:cubicBezTo>
                  <a:pt x="6184708" y="85173"/>
                  <a:pt x="6441306" y="0"/>
                  <a:pt x="6724734" y="0"/>
                </a:cubicBezTo>
                <a:cubicBezTo>
                  <a:pt x="7008162" y="0"/>
                  <a:pt x="7264760" y="85173"/>
                  <a:pt x="7450498" y="222879"/>
                </a:cubicBezTo>
                <a:lnTo>
                  <a:pt x="7504128" y="271069"/>
                </a:lnTo>
                <a:lnTo>
                  <a:pt x="7515578" y="265911"/>
                </a:lnTo>
                <a:cubicBezTo>
                  <a:pt x="7701109" y="191189"/>
                  <a:pt x="7913723" y="148745"/>
                  <a:pt x="8139707" y="148745"/>
                </a:cubicBezTo>
                <a:cubicBezTo>
                  <a:pt x="8535178" y="148745"/>
                  <a:pt x="8889702" y="278730"/>
                  <a:pt x="9129790" y="484217"/>
                </a:cubicBezTo>
                <a:lnTo>
                  <a:pt x="9258974" y="615575"/>
                </a:lnTo>
                <a:lnTo>
                  <a:pt x="9261126" y="612634"/>
                </a:lnTo>
                <a:cubicBezTo>
                  <a:pt x="9445576" y="410219"/>
                  <a:pt x="9757936" y="277136"/>
                  <a:pt x="10112222" y="277136"/>
                </a:cubicBezTo>
                <a:cubicBezTo>
                  <a:pt x="10324793" y="277136"/>
                  <a:pt x="10522273" y="325046"/>
                  <a:pt x="10686084" y="407095"/>
                </a:cubicBezTo>
                <a:lnTo>
                  <a:pt x="10698420" y="414641"/>
                </a:lnTo>
                <a:lnTo>
                  <a:pt x="10756361" y="335498"/>
                </a:lnTo>
                <a:cubicBezTo>
                  <a:pt x="10940811" y="133083"/>
                  <a:pt x="11253171" y="0"/>
                  <a:pt x="11607457" y="0"/>
                </a:cubicBezTo>
                <a:cubicBezTo>
                  <a:pt x="11784600" y="0"/>
                  <a:pt x="11951262" y="33271"/>
                  <a:pt x="12096693" y="91844"/>
                </a:cubicBezTo>
                <a:lnTo>
                  <a:pt x="12192000" y="135942"/>
                </a:lnTo>
                <a:lnTo>
                  <a:pt x="12192000" y="1445191"/>
                </a:lnTo>
                <a:lnTo>
                  <a:pt x="0" y="1445191"/>
                </a:lnTo>
                <a:lnTo>
                  <a:pt x="0" y="326970"/>
                </a:lnTo>
                <a:lnTo>
                  <a:pt x="2069" y="326409"/>
                </a:lnTo>
                <a:cubicBezTo>
                  <a:pt x="105629" y="302528"/>
                  <a:pt x="215735" y="289663"/>
                  <a:pt x="329894" y="289663"/>
                </a:cubicBezTo>
                <a:cubicBezTo>
                  <a:pt x="529672" y="289663"/>
                  <a:pt x="717038" y="329061"/>
                  <a:pt x="878628" y="397949"/>
                </a:cubicBezTo>
                <a:lnTo>
                  <a:pt x="914726" y="416495"/>
                </a:lnTo>
                <a:lnTo>
                  <a:pt x="974025" y="335498"/>
                </a:lnTo>
                <a:cubicBezTo>
                  <a:pt x="1158473" y="133083"/>
                  <a:pt x="1470835" y="0"/>
                  <a:pt x="1825119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1000"/>
                </a:schemeClr>
              </a:gs>
              <a:gs pos="100000">
                <a:schemeClr val="accent2">
                  <a:alpha val="3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任意多边形: 形状 8"/>
          <p:cNvSpPr/>
          <p:nvPr/>
        </p:nvSpPr>
        <p:spPr>
          <a:xfrm>
            <a:off x="0" y="5722938"/>
            <a:ext cx="9144000" cy="1135063"/>
          </a:xfrm>
          <a:custGeom>
            <a:avLst/>
            <a:gdLst>
              <a:gd name="connsiteX0" fmla="*/ 4165443 w 12192000"/>
              <a:gd name="connsiteY0" fmla="*/ 0 h 1133339"/>
              <a:gd name="connsiteX1" fmla="*/ 4793789 w 12192000"/>
              <a:gd name="connsiteY1" fmla="*/ 268294 h 1133339"/>
              <a:gd name="connsiteX2" fmla="*/ 4822897 w 12192000"/>
              <a:gd name="connsiteY2" fmla="*/ 311359 h 1133339"/>
              <a:gd name="connsiteX3" fmla="*/ 4850903 w 12192000"/>
              <a:gd name="connsiteY3" fmla="*/ 309092 h 1133339"/>
              <a:gd name="connsiteX4" fmla="*/ 5389486 w 12192000"/>
              <a:gd name="connsiteY4" fmla="*/ 539058 h 1133339"/>
              <a:gd name="connsiteX5" fmla="*/ 5423004 w 12192000"/>
              <a:gd name="connsiteY5" fmla="*/ 588645 h 1133339"/>
              <a:gd name="connsiteX6" fmla="*/ 5512341 w 12192000"/>
              <a:gd name="connsiteY6" fmla="*/ 549703 h 1133339"/>
              <a:gd name="connsiteX7" fmla="*/ 5765161 w 12192000"/>
              <a:gd name="connsiteY7" fmla="*/ 508714 h 1133339"/>
              <a:gd name="connsiteX8" fmla="*/ 5820259 w 12192000"/>
              <a:gd name="connsiteY8" fmla="*/ 512618 h 1133339"/>
              <a:gd name="connsiteX9" fmla="*/ 5859170 w 12192000"/>
              <a:gd name="connsiteY9" fmla="*/ 474742 h 1133339"/>
              <a:gd name="connsiteX10" fmla="*/ 6318443 w 12192000"/>
              <a:gd name="connsiteY10" fmla="*/ 321971 h 1133339"/>
              <a:gd name="connsiteX11" fmla="*/ 6571261 w 12192000"/>
              <a:gd name="connsiteY11" fmla="*/ 362960 h 1133339"/>
              <a:gd name="connsiteX12" fmla="*/ 6669499 w 12192000"/>
              <a:gd name="connsiteY12" fmla="*/ 405780 h 1133339"/>
              <a:gd name="connsiteX13" fmla="*/ 6680980 w 12192000"/>
              <a:gd name="connsiteY13" fmla="*/ 398172 h 1133339"/>
              <a:gd name="connsiteX14" fmla="*/ 7044125 w 12192000"/>
              <a:gd name="connsiteY14" fmla="*/ 309092 h 1133339"/>
              <a:gd name="connsiteX15" fmla="*/ 7503396 w 12192000"/>
              <a:gd name="connsiteY15" fmla="*/ 461863 h 1133339"/>
              <a:gd name="connsiteX16" fmla="*/ 7549263 w 12192000"/>
              <a:gd name="connsiteY16" fmla="*/ 506507 h 1133339"/>
              <a:gd name="connsiteX17" fmla="*/ 7557270 w 12192000"/>
              <a:gd name="connsiteY17" fmla="*/ 501203 h 1133339"/>
              <a:gd name="connsiteX18" fmla="*/ 7920415 w 12192000"/>
              <a:gd name="connsiteY18" fmla="*/ 412123 h 1133339"/>
              <a:gd name="connsiteX19" fmla="*/ 8518883 w 12192000"/>
              <a:gd name="connsiteY19" fmla="*/ 730689 h 1133339"/>
              <a:gd name="connsiteX20" fmla="*/ 8523397 w 12192000"/>
              <a:gd name="connsiteY20" fmla="*/ 742369 h 1133339"/>
              <a:gd name="connsiteX21" fmla="*/ 8530242 w 12192000"/>
              <a:gd name="connsiteY21" fmla="*/ 732242 h 1133339"/>
              <a:gd name="connsiteX22" fmla="*/ 9068825 w 12192000"/>
              <a:gd name="connsiteY22" fmla="*/ 502276 h 1133339"/>
              <a:gd name="connsiteX23" fmla="*/ 9292147 w 12192000"/>
              <a:gd name="connsiteY23" fmla="*/ 533926 h 1133339"/>
              <a:gd name="connsiteX24" fmla="*/ 9381057 w 12192000"/>
              <a:gd name="connsiteY24" fmla="*/ 567236 h 1133339"/>
              <a:gd name="connsiteX25" fmla="*/ 9408408 w 12192000"/>
              <a:gd name="connsiteY25" fmla="*/ 526771 h 1133339"/>
              <a:gd name="connsiteX26" fmla="*/ 9788804 w 12192000"/>
              <a:gd name="connsiteY26" fmla="*/ 364348 h 1133339"/>
              <a:gd name="connsiteX27" fmla="*/ 10169201 w 12192000"/>
              <a:gd name="connsiteY27" fmla="*/ 526771 h 1133339"/>
              <a:gd name="connsiteX28" fmla="*/ 10193126 w 12192000"/>
              <a:gd name="connsiteY28" fmla="*/ 562169 h 1133339"/>
              <a:gd name="connsiteX29" fmla="*/ 10221725 w 12192000"/>
              <a:gd name="connsiteY29" fmla="*/ 549703 h 1133339"/>
              <a:gd name="connsiteX30" fmla="*/ 10474543 w 12192000"/>
              <a:gd name="connsiteY30" fmla="*/ 508714 h 1133339"/>
              <a:gd name="connsiteX31" fmla="*/ 11030020 w 12192000"/>
              <a:gd name="connsiteY31" fmla="*/ 759843 h 1133339"/>
              <a:gd name="connsiteX32" fmla="*/ 11042281 w 12192000"/>
              <a:gd name="connsiteY32" fmla="*/ 779672 h 1133339"/>
              <a:gd name="connsiteX33" fmla="*/ 11058727 w 12192000"/>
              <a:gd name="connsiteY33" fmla="*/ 737128 h 1133339"/>
              <a:gd name="connsiteX34" fmla="*/ 11657193 w 12192000"/>
              <a:gd name="connsiteY34" fmla="*/ 418562 h 1133339"/>
              <a:gd name="connsiteX35" fmla="*/ 11910011 w 12192000"/>
              <a:gd name="connsiteY35" fmla="*/ 459551 h 1133339"/>
              <a:gd name="connsiteX36" fmla="*/ 12013158 w 12192000"/>
              <a:gd name="connsiteY36" fmla="*/ 504512 h 1133339"/>
              <a:gd name="connsiteX37" fmla="*/ 12070208 w 12192000"/>
              <a:gd name="connsiteY37" fmla="*/ 448985 h 1133339"/>
              <a:gd name="connsiteX38" fmla="*/ 12166333 w 12192000"/>
              <a:gd name="connsiteY38" fmla="*/ 385294 h 1133339"/>
              <a:gd name="connsiteX39" fmla="*/ 12192000 w 12192000"/>
              <a:gd name="connsiteY39" fmla="*/ 374106 h 1133339"/>
              <a:gd name="connsiteX40" fmla="*/ 12192000 w 12192000"/>
              <a:gd name="connsiteY40" fmla="*/ 1133339 h 1133339"/>
              <a:gd name="connsiteX41" fmla="*/ 0 w 12192000"/>
              <a:gd name="connsiteY41" fmla="*/ 1133339 h 1133339"/>
              <a:gd name="connsiteX42" fmla="*/ 0 w 12192000"/>
              <a:gd name="connsiteY42" fmla="*/ 486996 h 1133339"/>
              <a:gd name="connsiteX43" fmla="*/ 71 w 12192000"/>
              <a:gd name="connsiteY43" fmla="*/ 486956 h 1133339"/>
              <a:gd name="connsiteX44" fmla="*/ 336420 w 12192000"/>
              <a:gd name="connsiteY44" fmla="*/ 418562 h 1133339"/>
              <a:gd name="connsiteX45" fmla="*/ 611086 w 12192000"/>
              <a:gd name="connsiteY45" fmla="*/ 463094 h 1133339"/>
              <a:gd name="connsiteX46" fmla="*/ 684818 w 12192000"/>
              <a:gd name="connsiteY46" fmla="*/ 495232 h 1133339"/>
              <a:gd name="connsiteX47" fmla="*/ 719102 w 12192000"/>
              <a:gd name="connsiteY47" fmla="*/ 461863 h 1133339"/>
              <a:gd name="connsiteX48" fmla="*/ 1178373 w 12192000"/>
              <a:gd name="connsiteY48" fmla="*/ 309092 h 1133339"/>
              <a:gd name="connsiteX49" fmla="*/ 1431191 w 12192000"/>
              <a:gd name="connsiteY49" fmla="*/ 350081 h 1133339"/>
              <a:gd name="connsiteX50" fmla="*/ 1535098 w 12192000"/>
              <a:gd name="connsiteY50" fmla="*/ 395372 h 1133339"/>
              <a:gd name="connsiteX51" fmla="*/ 1601328 w 12192000"/>
              <a:gd name="connsiteY51" fmla="*/ 366503 h 1133339"/>
              <a:gd name="connsiteX52" fmla="*/ 1875994 w 12192000"/>
              <a:gd name="connsiteY52" fmla="*/ 321971 h 1133339"/>
              <a:gd name="connsiteX53" fmla="*/ 2526182 w 12192000"/>
              <a:gd name="connsiteY53" fmla="*/ 668067 h 1133339"/>
              <a:gd name="connsiteX54" fmla="*/ 2552597 w 12192000"/>
              <a:gd name="connsiteY54" fmla="*/ 736404 h 1133339"/>
              <a:gd name="connsiteX55" fmla="*/ 2571015 w 12192000"/>
              <a:gd name="connsiteY55" fmla="*/ 731813 h 1133339"/>
              <a:gd name="connsiteX56" fmla="*/ 2701915 w 12192000"/>
              <a:gd name="connsiteY56" fmla="*/ 721216 h 1133339"/>
              <a:gd name="connsiteX57" fmla="*/ 2724369 w 12192000"/>
              <a:gd name="connsiteY57" fmla="*/ 722353 h 1133339"/>
              <a:gd name="connsiteX58" fmla="*/ 2760974 w 12192000"/>
              <a:gd name="connsiteY58" fmla="*/ 627658 h 1133339"/>
              <a:gd name="connsiteX59" fmla="*/ 3359439 w 12192000"/>
              <a:gd name="connsiteY59" fmla="*/ 309092 h 1133339"/>
              <a:gd name="connsiteX60" fmla="*/ 3490338 w 12192000"/>
              <a:gd name="connsiteY60" fmla="*/ 319689 h 1133339"/>
              <a:gd name="connsiteX61" fmla="*/ 3500624 w 12192000"/>
              <a:gd name="connsiteY61" fmla="*/ 322253 h 1133339"/>
              <a:gd name="connsiteX62" fmla="*/ 3537095 w 12192000"/>
              <a:gd name="connsiteY62" fmla="*/ 268294 h 1133339"/>
              <a:gd name="connsiteX63" fmla="*/ 4165443 w 12192000"/>
              <a:gd name="connsiteY63" fmla="*/ 0 h 113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2192000" h="1133339">
                <a:moveTo>
                  <a:pt x="4165443" y="0"/>
                </a:moveTo>
                <a:cubicBezTo>
                  <a:pt x="4427005" y="0"/>
                  <a:pt x="4657616" y="106424"/>
                  <a:pt x="4793789" y="268294"/>
                </a:cubicBezTo>
                <a:lnTo>
                  <a:pt x="4822897" y="311359"/>
                </a:lnTo>
                <a:lnTo>
                  <a:pt x="4850903" y="309092"/>
                </a:lnTo>
                <a:cubicBezTo>
                  <a:pt x="5075099" y="309092"/>
                  <a:pt x="5272766" y="400313"/>
                  <a:pt x="5389486" y="539058"/>
                </a:cubicBezTo>
                <a:lnTo>
                  <a:pt x="5423004" y="588645"/>
                </a:lnTo>
                <a:lnTo>
                  <a:pt x="5512341" y="549703"/>
                </a:lnTo>
                <a:cubicBezTo>
                  <a:pt x="5590047" y="523309"/>
                  <a:pt x="5675481" y="508714"/>
                  <a:pt x="5765161" y="508714"/>
                </a:cubicBezTo>
                <a:lnTo>
                  <a:pt x="5820259" y="512618"/>
                </a:lnTo>
                <a:lnTo>
                  <a:pt x="5859170" y="474742"/>
                </a:lnTo>
                <a:cubicBezTo>
                  <a:pt x="5976709" y="380352"/>
                  <a:pt x="6139086" y="321971"/>
                  <a:pt x="6318443" y="321971"/>
                </a:cubicBezTo>
                <a:cubicBezTo>
                  <a:pt x="6408121" y="321971"/>
                  <a:pt x="6493555" y="336566"/>
                  <a:pt x="6571261" y="362960"/>
                </a:cubicBezTo>
                <a:lnTo>
                  <a:pt x="6669499" y="405780"/>
                </a:lnTo>
                <a:lnTo>
                  <a:pt x="6680980" y="398172"/>
                </a:lnTo>
                <a:cubicBezTo>
                  <a:pt x="6784641" y="341931"/>
                  <a:pt x="6909609" y="309092"/>
                  <a:pt x="7044125" y="309092"/>
                </a:cubicBezTo>
                <a:cubicBezTo>
                  <a:pt x="7223481" y="309092"/>
                  <a:pt x="7385858" y="367473"/>
                  <a:pt x="7503396" y="461863"/>
                </a:cubicBezTo>
                <a:lnTo>
                  <a:pt x="7549263" y="506507"/>
                </a:lnTo>
                <a:lnTo>
                  <a:pt x="7557270" y="501203"/>
                </a:lnTo>
                <a:cubicBezTo>
                  <a:pt x="7660931" y="444962"/>
                  <a:pt x="7785899" y="412123"/>
                  <a:pt x="7920415" y="412123"/>
                </a:cubicBezTo>
                <a:cubicBezTo>
                  <a:pt x="8189451" y="412123"/>
                  <a:pt x="8420281" y="543481"/>
                  <a:pt x="8518883" y="730689"/>
                </a:cubicBezTo>
                <a:lnTo>
                  <a:pt x="8523397" y="742369"/>
                </a:lnTo>
                <a:lnTo>
                  <a:pt x="8530242" y="732242"/>
                </a:lnTo>
                <a:cubicBezTo>
                  <a:pt x="8646964" y="593497"/>
                  <a:pt x="8844630" y="502276"/>
                  <a:pt x="9068825" y="502276"/>
                </a:cubicBezTo>
                <a:cubicBezTo>
                  <a:pt x="9147294" y="502276"/>
                  <a:pt x="9222512" y="513450"/>
                  <a:pt x="9292147" y="533926"/>
                </a:cubicBezTo>
                <a:lnTo>
                  <a:pt x="9381057" y="567236"/>
                </a:lnTo>
                <a:lnTo>
                  <a:pt x="9408408" y="526771"/>
                </a:lnTo>
                <a:cubicBezTo>
                  <a:pt x="9490847" y="428776"/>
                  <a:pt x="9630456" y="364348"/>
                  <a:pt x="9788804" y="364348"/>
                </a:cubicBezTo>
                <a:cubicBezTo>
                  <a:pt x="9947151" y="364348"/>
                  <a:pt x="10086761" y="428776"/>
                  <a:pt x="10169201" y="526771"/>
                </a:cubicBezTo>
                <a:lnTo>
                  <a:pt x="10193126" y="562169"/>
                </a:lnTo>
                <a:lnTo>
                  <a:pt x="10221725" y="549703"/>
                </a:lnTo>
                <a:cubicBezTo>
                  <a:pt x="10299432" y="523309"/>
                  <a:pt x="10384865" y="508714"/>
                  <a:pt x="10474543" y="508714"/>
                </a:cubicBezTo>
                <a:cubicBezTo>
                  <a:pt x="10709949" y="508714"/>
                  <a:pt x="10916105" y="609285"/>
                  <a:pt x="11030020" y="759843"/>
                </a:cubicBezTo>
                <a:lnTo>
                  <a:pt x="11042281" y="779672"/>
                </a:lnTo>
                <a:lnTo>
                  <a:pt x="11058727" y="737128"/>
                </a:lnTo>
                <a:cubicBezTo>
                  <a:pt x="11157327" y="549920"/>
                  <a:pt x="11388158" y="418562"/>
                  <a:pt x="11657193" y="418562"/>
                </a:cubicBezTo>
                <a:cubicBezTo>
                  <a:pt x="11746871" y="418562"/>
                  <a:pt x="11832305" y="433157"/>
                  <a:pt x="11910011" y="459551"/>
                </a:cubicBezTo>
                <a:lnTo>
                  <a:pt x="12013158" y="504512"/>
                </a:lnTo>
                <a:lnTo>
                  <a:pt x="12070208" y="448985"/>
                </a:lnTo>
                <a:cubicBezTo>
                  <a:pt x="12099592" y="425388"/>
                  <a:pt x="12131779" y="404041"/>
                  <a:pt x="12166333" y="385294"/>
                </a:cubicBezTo>
                <a:lnTo>
                  <a:pt x="12192000" y="374106"/>
                </a:lnTo>
                <a:lnTo>
                  <a:pt x="12192000" y="1133339"/>
                </a:lnTo>
                <a:lnTo>
                  <a:pt x="0" y="1133339"/>
                </a:lnTo>
                <a:lnTo>
                  <a:pt x="0" y="486996"/>
                </a:lnTo>
                <a:lnTo>
                  <a:pt x="71" y="486956"/>
                </a:lnTo>
                <a:cubicBezTo>
                  <a:pt x="100055" y="443338"/>
                  <a:pt x="214635" y="418562"/>
                  <a:pt x="336420" y="418562"/>
                </a:cubicBezTo>
                <a:cubicBezTo>
                  <a:pt x="433848" y="418562"/>
                  <a:pt x="526664" y="434418"/>
                  <a:pt x="611086" y="463094"/>
                </a:cubicBezTo>
                <a:lnTo>
                  <a:pt x="684818" y="495232"/>
                </a:lnTo>
                <a:lnTo>
                  <a:pt x="719102" y="461863"/>
                </a:lnTo>
                <a:cubicBezTo>
                  <a:pt x="836640" y="367473"/>
                  <a:pt x="999017" y="309092"/>
                  <a:pt x="1178373" y="309092"/>
                </a:cubicBezTo>
                <a:cubicBezTo>
                  <a:pt x="1268052" y="309092"/>
                  <a:pt x="1353485" y="323687"/>
                  <a:pt x="1431191" y="350081"/>
                </a:cubicBezTo>
                <a:lnTo>
                  <a:pt x="1535098" y="395372"/>
                </a:lnTo>
                <a:lnTo>
                  <a:pt x="1601328" y="366503"/>
                </a:lnTo>
                <a:cubicBezTo>
                  <a:pt x="1685751" y="337827"/>
                  <a:pt x="1778567" y="321971"/>
                  <a:pt x="1875994" y="321971"/>
                </a:cubicBezTo>
                <a:cubicBezTo>
                  <a:pt x="2168280" y="321971"/>
                  <a:pt x="2419060" y="464681"/>
                  <a:pt x="2526182" y="668067"/>
                </a:cubicBezTo>
                <a:lnTo>
                  <a:pt x="2552597" y="736404"/>
                </a:lnTo>
                <a:lnTo>
                  <a:pt x="2571015" y="731813"/>
                </a:lnTo>
                <a:cubicBezTo>
                  <a:pt x="2613296" y="724865"/>
                  <a:pt x="2657074" y="721216"/>
                  <a:pt x="2701915" y="721216"/>
                </a:cubicBezTo>
                <a:lnTo>
                  <a:pt x="2724369" y="722353"/>
                </a:lnTo>
                <a:lnTo>
                  <a:pt x="2760974" y="627658"/>
                </a:lnTo>
                <a:cubicBezTo>
                  <a:pt x="2859573" y="440450"/>
                  <a:pt x="3090405" y="309092"/>
                  <a:pt x="3359439" y="309092"/>
                </a:cubicBezTo>
                <a:cubicBezTo>
                  <a:pt x="3404279" y="309092"/>
                  <a:pt x="3448056" y="312741"/>
                  <a:pt x="3490338" y="319689"/>
                </a:cubicBezTo>
                <a:lnTo>
                  <a:pt x="3500624" y="322253"/>
                </a:lnTo>
                <a:lnTo>
                  <a:pt x="3537095" y="268294"/>
                </a:lnTo>
                <a:cubicBezTo>
                  <a:pt x="3673270" y="106424"/>
                  <a:pt x="3903880" y="0"/>
                  <a:pt x="41654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916935" y="2531234"/>
            <a:ext cx="5310130" cy="978729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16935" y="3546953"/>
            <a:ext cx="5310130" cy="42473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33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4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12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5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fontAlgn="base">
              <a:lnSpc>
                <a:spcPct val="120000"/>
              </a:lnSpc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21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12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fontAlgn="base">
              <a:lnSpc>
                <a:spcPct val="120000"/>
              </a:lnSpc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直接连接符 20"/>
          <p:cNvCxnSpPr/>
          <p:nvPr/>
        </p:nvCxnSpPr>
        <p:spPr>
          <a:xfrm>
            <a:off x="3213100" y="3433763"/>
            <a:ext cx="386080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421" name="组合 10"/>
          <p:cNvGrpSpPr/>
          <p:nvPr/>
        </p:nvGrpSpPr>
        <p:grpSpPr>
          <a:xfrm>
            <a:off x="581025" y="3287713"/>
            <a:ext cx="1171575" cy="268287"/>
            <a:chOff x="580290" y="3288314"/>
            <a:chExt cx="1172059" cy="267237"/>
          </a:xfrm>
        </p:grpSpPr>
        <p:sp>
          <p:nvSpPr>
            <p:cNvPr id="23" name="椭圆 22"/>
            <p:cNvSpPr/>
            <p:nvPr/>
          </p:nvSpPr>
          <p:spPr>
            <a:xfrm rot="10800000">
              <a:off x="580290" y="3288314"/>
              <a:ext cx="266810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 rot="10800000">
              <a:off x="1172673" y="3321521"/>
              <a:ext cx="201695" cy="200824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 rot="10800000">
              <a:off x="1618944" y="3354728"/>
              <a:ext cx="133405" cy="13440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7425" name="组合 14"/>
          <p:cNvGrpSpPr/>
          <p:nvPr/>
        </p:nvGrpSpPr>
        <p:grpSpPr>
          <a:xfrm flipH="1">
            <a:off x="7386638" y="3295650"/>
            <a:ext cx="1173162" cy="266700"/>
            <a:chOff x="580290" y="3288314"/>
            <a:chExt cx="1172059" cy="267237"/>
          </a:xfrm>
        </p:grpSpPr>
        <p:sp>
          <p:nvSpPr>
            <p:cNvPr id="27" name="椭圆 26"/>
            <p:cNvSpPr/>
            <p:nvPr/>
          </p:nvSpPr>
          <p:spPr>
            <a:xfrm rot="10800000">
              <a:off x="580290" y="3288314"/>
              <a:ext cx="266449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 rot="10800000">
              <a:off x="1173457" y="3321719"/>
              <a:ext cx="199837" cy="200428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 rot="10800000">
              <a:off x="1619124" y="3355123"/>
              <a:ext cx="133225" cy="13361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0" name="任意多边形: 形状 6"/>
          <p:cNvSpPr/>
          <p:nvPr/>
        </p:nvSpPr>
        <p:spPr>
          <a:xfrm>
            <a:off x="0" y="4883150"/>
            <a:ext cx="9144000" cy="1974850"/>
          </a:xfrm>
          <a:custGeom>
            <a:avLst/>
            <a:gdLst>
              <a:gd name="connsiteX0" fmla="*/ 4408996 w 12191999"/>
              <a:gd name="connsiteY0" fmla="*/ 0 h 1975365"/>
              <a:gd name="connsiteX1" fmla="*/ 5790561 w 12191999"/>
              <a:gd name="connsiteY1" fmla="*/ 551581 h 1975365"/>
              <a:gd name="connsiteX2" fmla="*/ 5801495 w 12191999"/>
              <a:gd name="connsiteY2" fmla="*/ 563959 h 1975365"/>
              <a:gd name="connsiteX3" fmla="*/ 5826131 w 12191999"/>
              <a:gd name="connsiteY3" fmla="*/ 553912 h 1975365"/>
              <a:gd name="connsiteX4" fmla="*/ 6523038 w 12191999"/>
              <a:gd name="connsiteY4" fmla="*/ 434799 h 1975365"/>
              <a:gd name="connsiteX5" fmla="*/ 7789046 w 12191999"/>
              <a:gd name="connsiteY5" fmla="*/ 878743 h 1975365"/>
              <a:gd name="connsiteX6" fmla="*/ 7859692 w 12191999"/>
              <a:gd name="connsiteY6" fmla="*/ 944547 h 1975365"/>
              <a:gd name="connsiteX7" fmla="*/ 7890845 w 12191999"/>
              <a:gd name="connsiteY7" fmla="*/ 901137 h 1975365"/>
              <a:gd name="connsiteX8" fmla="*/ 9633465 w 12191999"/>
              <a:gd name="connsiteY8" fmla="*/ 116746 h 1975365"/>
              <a:gd name="connsiteX9" fmla="*/ 11376086 w 12191999"/>
              <a:gd name="connsiteY9" fmla="*/ 901137 h 1975365"/>
              <a:gd name="connsiteX10" fmla="*/ 11381374 w 12191999"/>
              <a:gd name="connsiteY10" fmla="*/ 908506 h 1975365"/>
              <a:gd name="connsiteX11" fmla="*/ 11472015 w 12191999"/>
              <a:gd name="connsiteY11" fmla="*/ 824077 h 1975365"/>
              <a:gd name="connsiteX12" fmla="*/ 12041117 w 12191999"/>
              <a:gd name="connsiteY12" fmla="*/ 499246 h 1975365"/>
              <a:gd name="connsiteX13" fmla="*/ 12191999 w 12191999"/>
              <a:gd name="connsiteY13" fmla="*/ 452495 h 1975365"/>
              <a:gd name="connsiteX14" fmla="*/ 12191999 w 12191999"/>
              <a:gd name="connsiteY14" fmla="*/ 1975365 h 1975365"/>
              <a:gd name="connsiteX15" fmla="*/ 0 w 12191999"/>
              <a:gd name="connsiteY15" fmla="*/ 1975365 h 1975365"/>
              <a:gd name="connsiteX16" fmla="*/ 0 w 12191999"/>
              <a:gd name="connsiteY16" fmla="*/ 373214 h 1975365"/>
              <a:gd name="connsiteX17" fmla="*/ 103466 w 12191999"/>
              <a:gd name="connsiteY17" fmla="*/ 416152 h 1975365"/>
              <a:gd name="connsiteX18" fmla="*/ 712248 w 12191999"/>
              <a:gd name="connsiteY18" fmla="*/ 843689 h 1975365"/>
              <a:gd name="connsiteX19" fmla="*/ 815917 w 12191999"/>
              <a:gd name="connsiteY19" fmla="*/ 961054 h 1975365"/>
              <a:gd name="connsiteX20" fmla="*/ 821465 w 12191999"/>
              <a:gd name="connsiteY20" fmla="*/ 955887 h 1975365"/>
              <a:gd name="connsiteX21" fmla="*/ 2307470 w 12191999"/>
              <a:gd name="connsiteY21" fmla="*/ 434799 h 1975365"/>
              <a:gd name="connsiteX22" fmla="*/ 2932400 w 12191999"/>
              <a:gd name="connsiteY22" fmla="*/ 514784 h 1975365"/>
              <a:gd name="connsiteX23" fmla="*/ 3033353 w 12191999"/>
              <a:gd name="connsiteY23" fmla="*/ 546065 h 1975365"/>
              <a:gd name="connsiteX24" fmla="*/ 3142988 w 12191999"/>
              <a:gd name="connsiteY24" fmla="*/ 443944 h 1975365"/>
              <a:gd name="connsiteX25" fmla="*/ 4408996 w 12191999"/>
              <a:gd name="connsiteY25" fmla="*/ 0 h 197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1999" h="1975365">
                <a:moveTo>
                  <a:pt x="4408996" y="0"/>
                </a:moveTo>
                <a:cubicBezTo>
                  <a:pt x="4965206" y="0"/>
                  <a:pt x="5462174" y="214716"/>
                  <a:pt x="5790561" y="551581"/>
                </a:cubicBezTo>
                <a:lnTo>
                  <a:pt x="5801495" y="563959"/>
                </a:lnTo>
                <a:lnTo>
                  <a:pt x="5826131" y="553912"/>
                </a:lnTo>
                <a:cubicBezTo>
                  <a:pt x="6040333" y="477212"/>
                  <a:pt x="6275835" y="434799"/>
                  <a:pt x="6523038" y="434799"/>
                </a:cubicBezTo>
                <a:cubicBezTo>
                  <a:pt x="7017445" y="434799"/>
                  <a:pt x="7465046" y="604452"/>
                  <a:pt x="7789046" y="878743"/>
                </a:cubicBezTo>
                <a:lnTo>
                  <a:pt x="7859692" y="944547"/>
                </a:lnTo>
                <a:lnTo>
                  <a:pt x="7890845" y="901137"/>
                </a:lnTo>
                <a:cubicBezTo>
                  <a:pt x="8268504" y="427892"/>
                  <a:pt x="8908064" y="116746"/>
                  <a:pt x="9633465" y="116746"/>
                </a:cubicBezTo>
                <a:cubicBezTo>
                  <a:pt x="10358867" y="116746"/>
                  <a:pt x="10998426" y="427892"/>
                  <a:pt x="11376086" y="901137"/>
                </a:cubicBezTo>
                <a:lnTo>
                  <a:pt x="11381374" y="908506"/>
                </a:lnTo>
                <a:lnTo>
                  <a:pt x="11472015" y="824077"/>
                </a:lnTo>
                <a:cubicBezTo>
                  <a:pt x="11634015" y="686932"/>
                  <a:pt x="11826915" y="575946"/>
                  <a:pt x="12041117" y="499246"/>
                </a:cubicBezTo>
                <a:lnTo>
                  <a:pt x="12191999" y="452495"/>
                </a:lnTo>
                <a:lnTo>
                  <a:pt x="12191999" y="1975365"/>
                </a:lnTo>
                <a:lnTo>
                  <a:pt x="0" y="1975365"/>
                </a:lnTo>
                <a:lnTo>
                  <a:pt x="0" y="373214"/>
                </a:lnTo>
                <a:lnTo>
                  <a:pt x="103466" y="416152"/>
                </a:lnTo>
                <a:cubicBezTo>
                  <a:pt x="337103" y="525156"/>
                  <a:pt x="543613" y="670701"/>
                  <a:pt x="712248" y="843689"/>
                </a:cubicBezTo>
                <a:lnTo>
                  <a:pt x="815917" y="961054"/>
                </a:lnTo>
                <a:lnTo>
                  <a:pt x="821465" y="955887"/>
                </a:lnTo>
                <a:cubicBezTo>
                  <a:pt x="1201766" y="633932"/>
                  <a:pt x="1727148" y="434799"/>
                  <a:pt x="2307470" y="434799"/>
                </a:cubicBezTo>
                <a:cubicBezTo>
                  <a:pt x="2525090" y="434799"/>
                  <a:pt x="2734985" y="462802"/>
                  <a:pt x="2932400" y="514784"/>
                </a:cubicBezTo>
                <a:lnTo>
                  <a:pt x="3033353" y="546065"/>
                </a:lnTo>
                <a:lnTo>
                  <a:pt x="3142988" y="443944"/>
                </a:lnTo>
                <a:cubicBezTo>
                  <a:pt x="3466988" y="169652"/>
                  <a:pt x="3914590" y="0"/>
                  <a:pt x="4408996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1" name="任意多边形: 形状 7"/>
          <p:cNvSpPr/>
          <p:nvPr/>
        </p:nvSpPr>
        <p:spPr>
          <a:xfrm>
            <a:off x="0" y="5413375"/>
            <a:ext cx="9144000" cy="1444625"/>
          </a:xfrm>
          <a:custGeom>
            <a:avLst/>
            <a:gdLst>
              <a:gd name="connsiteX0" fmla="*/ 3246538 w 12192001"/>
              <a:gd name="connsiteY0" fmla="*/ 0 h 1445191"/>
              <a:gd name="connsiteX1" fmla="*/ 3888381 w 12192001"/>
              <a:gd name="connsiteY1" fmla="*/ 335498 h 1445191"/>
              <a:gd name="connsiteX2" fmla="*/ 3925176 w 12192001"/>
              <a:gd name="connsiteY2" fmla="*/ 402142 h 1445191"/>
              <a:gd name="connsiteX3" fmla="*/ 4047372 w 12192001"/>
              <a:gd name="connsiteY3" fmla="*/ 336937 h 1445191"/>
              <a:gd name="connsiteX4" fmla="*/ 4348662 w 12192001"/>
              <a:gd name="connsiteY4" fmla="*/ 277137 h 1445191"/>
              <a:gd name="connsiteX5" fmla="*/ 4990506 w 12192001"/>
              <a:gd name="connsiteY5" fmla="*/ 612635 h 1445191"/>
              <a:gd name="connsiteX6" fmla="*/ 4990587 w 12192001"/>
              <a:gd name="connsiteY6" fmla="*/ 612785 h 1445191"/>
              <a:gd name="connsiteX7" fmla="*/ 5017399 w 12192001"/>
              <a:gd name="connsiteY7" fmla="*/ 564223 h 1445191"/>
              <a:gd name="connsiteX8" fmla="*/ 5836210 w 12192001"/>
              <a:gd name="connsiteY8" fmla="*/ 136221 h 1445191"/>
              <a:gd name="connsiteX9" fmla="*/ 6306886 w 12192001"/>
              <a:gd name="connsiteY9" fmla="*/ 253387 h 1445191"/>
              <a:gd name="connsiteX10" fmla="*/ 6347988 w 12192001"/>
              <a:gd name="connsiteY10" fmla="*/ 277935 h 1445191"/>
              <a:gd name="connsiteX11" fmla="*/ 6394194 w 12192001"/>
              <a:gd name="connsiteY11" fmla="*/ 222879 h 1445191"/>
              <a:gd name="connsiteX12" fmla="*/ 6941520 w 12192001"/>
              <a:gd name="connsiteY12" fmla="*/ 0 h 1445191"/>
              <a:gd name="connsiteX13" fmla="*/ 7488846 w 12192001"/>
              <a:gd name="connsiteY13" fmla="*/ 222879 h 1445191"/>
              <a:gd name="connsiteX14" fmla="*/ 7529289 w 12192001"/>
              <a:gd name="connsiteY14" fmla="*/ 271069 h 1445191"/>
              <a:gd name="connsiteX15" fmla="*/ 7537925 w 12192001"/>
              <a:gd name="connsiteY15" fmla="*/ 265911 h 1445191"/>
              <a:gd name="connsiteX16" fmla="*/ 8008603 w 12192001"/>
              <a:gd name="connsiteY16" fmla="*/ 148745 h 1445191"/>
              <a:gd name="connsiteX17" fmla="*/ 8755262 w 12192001"/>
              <a:gd name="connsiteY17" fmla="*/ 484217 h 1445191"/>
              <a:gd name="connsiteX18" fmla="*/ 8852685 w 12192001"/>
              <a:gd name="connsiteY18" fmla="*/ 615575 h 1445191"/>
              <a:gd name="connsiteX19" fmla="*/ 8854308 w 12192001"/>
              <a:gd name="connsiteY19" fmla="*/ 612634 h 1445191"/>
              <a:gd name="connsiteX20" fmla="*/ 9496151 w 12192001"/>
              <a:gd name="connsiteY20" fmla="*/ 277136 h 1445191"/>
              <a:gd name="connsiteX21" fmla="*/ 9928922 w 12192001"/>
              <a:gd name="connsiteY21" fmla="*/ 407095 h 1445191"/>
              <a:gd name="connsiteX22" fmla="*/ 9938225 w 12192001"/>
              <a:gd name="connsiteY22" fmla="*/ 414641 h 1445191"/>
              <a:gd name="connsiteX23" fmla="*/ 9981920 w 12192001"/>
              <a:gd name="connsiteY23" fmla="*/ 335498 h 1445191"/>
              <a:gd name="connsiteX24" fmla="*/ 10623763 w 12192001"/>
              <a:gd name="connsiteY24" fmla="*/ 0 h 1445191"/>
              <a:gd name="connsiteX25" fmla="*/ 11265607 w 12192001"/>
              <a:gd name="connsiteY25" fmla="*/ 335498 h 1445191"/>
              <a:gd name="connsiteX26" fmla="*/ 11291202 w 12192001"/>
              <a:gd name="connsiteY26" fmla="*/ 381858 h 1445191"/>
              <a:gd name="connsiteX27" fmla="*/ 11306415 w 12192001"/>
              <a:gd name="connsiteY27" fmla="*/ 369518 h 1445191"/>
              <a:gd name="connsiteX28" fmla="*/ 11739186 w 12192001"/>
              <a:gd name="connsiteY28" fmla="*/ 239559 h 1445191"/>
              <a:gd name="connsiteX29" fmla="*/ 12171956 w 12192001"/>
              <a:gd name="connsiteY29" fmla="*/ 369518 h 1445191"/>
              <a:gd name="connsiteX30" fmla="*/ 12192001 w 12192001"/>
              <a:gd name="connsiteY30" fmla="*/ 385777 h 1445191"/>
              <a:gd name="connsiteX31" fmla="*/ 12192001 w 12192001"/>
              <a:gd name="connsiteY31" fmla="*/ 1445191 h 1445191"/>
              <a:gd name="connsiteX32" fmla="*/ 0 w 12192001"/>
              <a:gd name="connsiteY32" fmla="*/ 1445191 h 1445191"/>
              <a:gd name="connsiteX33" fmla="*/ 0 w 12192001"/>
              <a:gd name="connsiteY33" fmla="*/ 160691 h 1445191"/>
              <a:gd name="connsiteX34" fmla="*/ 41876 w 12192001"/>
              <a:gd name="connsiteY34" fmla="*/ 184935 h 1445191"/>
              <a:gd name="connsiteX35" fmla="*/ 134451 w 12192001"/>
              <a:gd name="connsiteY35" fmla="*/ 253847 h 1445191"/>
              <a:gd name="connsiteX36" fmla="*/ 135221 w 12192001"/>
              <a:gd name="connsiteY36" fmla="*/ 253387 h 1445191"/>
              <a:gd name="connsiteX37" fmla="*/ 605900 w 12192001"/>
              <a:gd name="connsiteY37" fmla="*/ 136221 h 1445191"/>
              <a:gd name="connsiteX38" fmla="*/ 1450394 w 12192001"/>
              <a:gd name="connsiteY38" fmla="*/ 603610 h 1445191"/>
              <a:gd name="connsiteX39" fmla="*/ 1457193 w 12192001"/>
              <a:gd name="connsiteY39" fmla="*/ 617070 h 1445191"/>
              <a:gd name="connsiteX40" fmla="*/ 1531063 w 12192001"/>
              <a:gd name="connsiteY40" fmla="*/ 529051 h 1445191"/>
              <a:gd name="connsiteX41" fmla="*/ 2118933 w 12192001"/>
              <a:gd name="connsiteY41" fmla="*/ 289663 h 1445191"/>
              <a:gd name="connsiteX42" fmla="*/ 2532753 w 12192001"/>
              <a:gd name="connsiteY42" fmla="*/ 397949 h 1445191"/>
              <a:gd name="connsiteX43" fmla="*/ 2559976 w 12192001"/>
              <a:gd name="connsiteY43" fmla="*/ 416495 h 1445191"/>
              <a:gd name="connsiteX44" fmla="*/ 2604696 w 12192001"/>
              <a:gd name="connsiteY44" fmla="*/ 335498 h 1445191"/>
              <a:gd name="connsiteX45" fmla="*/ 3246538 w 12192001"/>
              <a:gd name="connsiteY45" fmla="*/ 0 h 1445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2192001" h="1445191">
                <a:moveTo>
                  <a:pt x="3246538" y="0"/>
                </a:moveTo>
                <a:cubicBezTo>
                  <a:pt x="3513718" y="0"/>
                  <a:pt x="3749281" y="133083"/>
                  <a:pt x="3888381" y="335498"/>
                </a:cubicBezTo>
                <a:lnTo>
                  <a:pt x="3925176" y="402142"/>
                </a:lnTo>
                <a:lnTo>
                  <a:pt x="4047372" y="336937"/>
                </a:lnTo>
                <a:cubicBezTo>
                  <a:pt x="4139977" y="298430"/>
                  <a:pt x="4241791" y="277137"/>
                  <a:pt x="4348662" y="277137"/>
                </a:cubicBezTo>
                <a:cubicBezTo>
                  <a:pt x="4615842" y="277137"/>
                  <a:pt x="4851406" y="410220"/>
                  <a:pt x="4990506" y="612635"/>
                </a:cubicBezTo>
                <a:lnTo>
                  <a:pt x="4990587" y="612785"/>
                </a:lnTo>
                <a:lnTo>
                  <a:pt x="5017399" y="564223"/>
                </a:lnTo>
                <a:cubicBezTo>
                  <a:pt x="5194852" y="305997"/>
                  <a:pt x="5495363" y="136221"/>
                  <a:pt x="5836210" y="136221"/>
                </a:cubicBezTo>
                <a:cubicBezTo>
                  <a:pt x="6006632" y="136221"/>
                  <a:pt x="6166972" y="178665"/>
                  <a:pt x="6306886" y="253387"/>
                </a:cubicBezTo>
                <a:lnTo>
                  <a:pt x="6347988" y="277935"/>
                </a:lnTo>
                <a:lnTo>
                  <a:pt x="6394194" y="222879"/>
                </a:lnTo>
                <a:cubicBezTo>
                  <a:pt x="6534266" y="85173"/>
                  <a:pt x="6727776" y="0"/>
                  <a:pt x="6941520" y="0"/>
                </a:cubicBezTo>
                <a:cubicBezTo>
                  <a:pt x="7155263" y="0"/>
                  <a:pt x="7348773" y="85173"/>
                  <a:pt x="7488846" y="222879"/>
                </a:cubicBezTo>
                <a:lnTo>
                  <a:pt x="7529289" y="271069"/>
                </a:lnTo>
                <a:lnTo>
                  <a:pt x="7537925" y="265911"/>
                </a:lnTo>
                <a:cubicBezTo>
                  <a:pt x="7677840" y="191189"/>
                  <a:pt x="7838181" y="148745"/>
                  <a:pt x="8008603" y="148745"/>
                </a:cubicBezTo>
                <a:cubicBezTo>
                  <a:pt x="8306843" y="148745"/>
                  <a:pt x="8574203" y="278730"/>
                  <a:pt x="8755262" y="484217"/>
                </a:cubicBezTo>
                <a:lnTo>
                  <a:pt x="8852685" y="615575"/>
                </a:lnTo>
                <a:lnTo>
                  <a:pt x="8854308" y="612634"/>
                </a:lnTo>
                <a:cubicBezTo>
                  <a:pt x="8993408" y="410219"/>
                  <a:pt x="9228971" y="277136"/>
                  <a:pt x="9496151" y="277136"/>
                </a:cubicBezTo>
                <a:cubicBezTo>
                  <a:pt x="9656459" y="277136"/>
                  <a:pt x="9805385" y="325046"/>
                  <a:pt x="9928922" y="407095"/>
                </a:cubicBezTo>
                <a:lnTo>
                  <a:pt x="9938225" y="414641"/>
                </a:lnTo>
                <a:lnTo>
                  <a:pt x="9981920" y="335498"/>
                </a:lnTo>
                <a:cubicBezTo>
                  <a:pt x="10121021" y="133083"/>
                  <a:pt x="10356583" y="0"/>
                  <a:pt x="10623763" y="0"/>
                </a:cubicBezTo>
                <a:cubicBezTo>
                  <a:pt x="10890944" y="0"/>
                  <a:pt x="11126506" y="133083"/>
                  <a:pt x="11265607" y="335498"/>
                </a:cubicBezTo>
                <a:lnTo>
                  <a:pt x="11291202" y="381858"/>
                </a:lnTo>
                <a:lnTo>
                  <a:pt x="11306415" y="369518"/>
                </a:lnTo>
                <a:cubicBezTo>
                  <a:pt x="11429952" y="287469"/>
                  <a:pt x="11578878" y="239559"/>
                  <a:pt x="11739186" y="239559"/>
                </a:cubicBezTo>
                <a:cubicBezTo>
                  <a:pt x="11899494" y="239559"/>
                  <a:pt x="12048420" y="287469"/>
                  <a:pt x="12171956" y="369518"/>
                </a:cubicBezTo>
                <a:lnTo>
                  <a:pt x="12192001" y="385777"/>
                </a:lnTo>
                <a:lnTo>
                  <a:pt x="12192001" y="1445191"/>
                </a:lnTo>
                <a:lnTo>
                  <a:pt x="0" y="1445191"/>
                </a:lnTo>
                <a:lnTo>
                  <a:pt x="0" y="160691"/>
                </a:lnTo>
                <a:lnTo>
                  <a:pt x="41876" y="184935"/>
                </a:lnTo>
                <a:lnTo>
                  <a:pt x="134451" y="253847"/>
                </a:lnTo>
                <a:lnTo>
                  <a:pt x="135221" y="253387"/>
                </a:lnTo>
                <a:cubicBezTo>
                  <a:pt x="275136" y="178665"/>
                  <a:pt x="435476" y="136221"/>
                  <a:pt x="605900" y="136221"/>
                </a:cubicBezTo>
                <a:cubicBezTo>
                  <a:pt x="963788" y="136221"/>
                  <a:pt x="1277208" y="323399"/>
                  <a:pt x="1450394" y="603610"/>
                </a:cubicBezTo>
                <a:lnTo>
                  <a:pt x="1457193" y="617070"/>
                </a:lnTo>
                <a:lnTo>
                  <a:pt x="1531063" y="529051"/>
                </a:lnTo>
                <a:cubicBezTo>
                  <a:pt x="1681511" y="381145"/>
                  <a:pt x="1889354" y="289663"/>
                  <a:pt x="2118933" y="289663"/>
                </a:cubicBezTo>
                <a:cubicBezTo>
                  <a:pt x="2269592" y="289663"/>
                  <a:pt x="2410892" y="329061"/>
                  <a:pt x="2532753" y="397949"/>
                </a:cubicBezTo>
                <a:lnTo>
                  <a:pt x="2559976" y="416495"/>
                </a:lnTo>
                <a:lnTo>
                  <a:pt x="2604696" y="335498"/>
                </a:lnTo>
                <a:cubicBezTo>
                  <a:pt x="2743795" y="133083"/>
                  <a:pt x="2979358" y="0"/>
                  <a:pt x="3246538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任意多边形: 形状 8"/>
          <p:cNvSpPr/>
          <p:nvPr/>
        </p:nvSpPr>
        <p:spPr>
          <a:xfrm>
            <a:off x="0" y="5724525"/>
            <a:ext cx="9144000" cy="1133475"/>
          </a:xfrm>
          <a:custGeom>
            <a:avLst/>
            <a:gdLst>
              <a:gd name="connsiteX0" fmla="*/ 4783442 w 12192001"/>
              <a:gd name="connsiteY0" fmla="*/ 0 h 1133339"/>
              <a:gd name="connsiteX1" fmla="*/ 5390536 w 12192001"/>
              <a:gd name="connsiteY1" fmla="*/ 268294 h 1133339"/>
              <a:gd name="connsiteX2" fmla="*/ 5418659 w 12192001"/>
              <a:gd name="connsiteY2" fmla="*/ 311359 h 1133339"/>
              <a:gd name="connsiteX3" fmla="*/ 5445718 w 12192001"/>
              <a:gd name="connsiteY3" fmla="*/ 309092 h 1133339"/>
              <a:gd name="connsiteX4" fmla="*/ 5966086 w 12192001"/>
              <a:gd name="connsiteY4" fmla="*/ 539058 h 1133339"/>
              <a:gd name="connsiteX5" fmla="*/ 5998471 w 12192001"/>
              <a:gd name="connsiteY5" fmla="*/ 588645 h 1133339"/>
              <a:gd name="connsiteX6" fmla="*/ 6084786 w 12192001"/>
              <a:gd name="connsiteY6" fmla="*/ 549703 h 1133339"/>
              <a:gd name="connsiteX7" fmla="*/ 6329055 w 12192001"/>
              <a:gd name="connsiteY7" fmla="*/ 508714 h 1133339"/>
              <a:gd name="connsiteX8" fmla="*/ 6382291 w 12192001"/>
              <a:gd name="connsiteY8" fmla="*/ 512618 h 1133339"/>
              <a:gd name="connsiteX9" fmla="*/ 6419886 w 12192001"/>
              <a:gd name="connsiteY9" fmla="*/ 474742 h 1133339"/>
              <a:gd name="connsiteX10" fmla="*/ 6863627 w 12192001"/>
              <a:gd name="connsiteY10" fmla="*/ 321971 h 1133339"/>
              <a:gd name="connsiteX11" fmla="*/ 7107895 w 12192001"/>
              <a:gd name="connsiteY11" fmla="*/ 362960 h 1133339"/>
              <a:gd name="connsiteX12" fmla="*/ 7202810 w 12192001"/>
              <a:gd name="connsiteY12" fmla="*/ 405780 h 1133339"/>
              <a:gd name="connsiteX13" fmla="*/ 7213903 w 12192001"/>
              <a:gd name="connsiteY13" fmla="*/ 398172 h 1133339"/>
              <a:gd name="connsiteX14" fmla="*/ 7564766 w 12192001"/>
              <a:gd name="connsiteY14" fmla="*/ 309092 h 1133339"/>
              <a:gd name="connsiteX15" fmla="*/ 8008506 w 12192001"/>
              <a:gd name="connsiteY15" fmla="*/ 461863 h 1133339"/>
              <a:gd name="connsiteX16" fmla="*/ 8052822 w 12192001"/>
              <a:gd name="connsiteY16" fmla="*/ 506507 h 1133339"/>
              <a:gd name="connsiteX17" fmla="*/ 8060557 w 12192001"/>
              <a:gd name="connsiteY17" fmla="*/ 501203 h 1133339"/>
              <a:gd name="connsiteX18" fmla="*/ 8411422 w 12192001"/>
              <a:gd name="connsiteY18" fmla="*/ 412123 h 1133339"/>
              <a:gd name="connsiteX19" fmla="*/ 8989649 w 12192001"/>
              <a:gd name="connsiteY19" fmla="*/ 730689 h 1133339"/>
              <a:gd name="connsiteX20" fmla="*/ 8994011 w 12192001"/>
              <a:gd name="connsiteY20" fmla="*/ 742369 h 1133339"/>
              <a:gd name="connsiteX21" fmla="*/ 9000624 w 12192001"/>
              <a:gd name="connsiteY21" fmla="*/ 732242 h 1133339"/>
              <a:gd name="connsiteX22" fmla="*/ 9520993 w 12192001"/>
              <a:gd name="connsiteY22" fmla="*/ 502276 h 1133339"/>
              <a:gd name="connsiteX23" fmla="*/ 9736762 w 12192001"/>
              <a:gd name="connsiteY23" fmla="*/ 533926 h 1133339"/>
              <a:gd name="connsiteX24" fmla="*/ 9822666 w 12192001"/>
              <a:gd name="connsiteY24" fmla="*/ 567236 h 1133339"/>
              <a:gd name="connsiteX25" fmla="*/ 9849091 w 12192001"/>
              <a:gd name="connsiteY25" fmla="*/ 526771 h 1133339"/>
              <a:gd name="connsiteX26" fmla="*/ 10216623 w 12192001"/>
              <a:gd name="connsiteY26" fmla="*/ 364348 h 1133339"/>
              <a:gd name="connsiteX27" fmla="*/ 10584155 w 12192001"/>
              <a:gd name="connsiteY27" fmla="*/ 526771 h 1133339"/>
              <a:gd name="connsiteX28" fmla="*/ 10607270 w 12192001"/>
              <a:gd name="connsiteY28" fmla="*/ 562169 h 1133339"/>
              <a:gd name="connsiteX29" fmla="*/ 10634903 w 12192001"/>
              <a:gd name="connsiteY29" fmla="*/ 549703 h 1133339"/>
              <a:gd name="connsiteX30" fmla="*/ 10879171 w 12192001"/>
              <a:gd name="connsiteY30" fmla="*/ 508714 h 1133339"/>
              <a:gd name="connsiteX31" fmla="*/ 11415862 w 12192001"/>
              <a:gd name="connsiteY31" fmla="*/ 759843 h 1133339"/>
              <a:gd name="connsiteX32" fmla="*/ 11427708 w 12192001"/>
              <a:gd name="connsiteY32" fmla="*/ 779672 h 1133339"/>
              <a:gd name="connsiteX33" fmla="*/ 11443598 w 12192001"/>
              <a:gd name="connsiteY33" fmla="*/ 737128 h 1133339"/>
              <a:gd name="connsiteX34" fmla="*/ 12021824 w 12192001"/>
              <a:gd name="connsiteY34" fmla="*/ 418562 h 1133339"/>
              <a:gd name="connsiteX35" fmla="*/ 12148296 w 12192001"/>
              <a:gd name="connsiteY35" fmla="*/ 429159 h 1133339"/>
              <a:gd name="connsiteX36" fmla="*/ 12192001 w 12192001"/>
              <a:gd name="connsiteY36" fmla="*/ 440435 h 1133339"/>
              <a:gd name="connsiteX37" fmla="*/ 12192001 w 12192001"/>
              <a:gd name="connsiteY37" fmla="*/ 1133339 h 1133339"/>
              <a:gd name="connsiteX38" fmla="*/ 0 w 12192001"/>
              <a:gd name="connsiteY38" fmla="*/ 1133339 h 1133339"/>
              <a:gd name="connsiteX39" fmla="*/ 0 w 12192001"/>
              <a:gd name="connsiteY39" fmla="*/ 510365 h 1133339"/>
              <a:gd name="connsiteX40" fmla="*/ 22512 w 12192001"/>
              <a:gd name="connsiteY40" fmla="*/ 508714 h 1133339"/>
              <a:gd name="connsiteX41" fmla="*/ 497027 w 12192001"/>
              <a:gd name="connsiteY41" fmla="*/ 688964 h 1133339"/>
              <a:gd name="connsiteX42" fmla="*/ 501680 w 12192001"/>
              <a:gd name="connsiteY42" fmla="*/ 694269 h 1133339"/>
              <a:gd name="connsiteX43" fmla="*/ 518573 w 12192001"/>
              <a:gd name="connsiteY43" fmla="*/ 668401 h 1133339"/>
              <a:gd name="connsiteX44" fmla="*/ 1083912 w 12192001"/>
              <a:gd name="connsiteY44" fmla="*/ 418562 h 1133339"/>
              <a:gd name="connsiteX45" fmla="*/ 1349289 w 12192001"/>
              <a:gd name="connsiteY45" fmla="*/ 463094 h 1133339"/>
              <a:gd name="connsiteX46" fmla="*/ 1420528 w 12192001"/>
              <a:gd name="connsiteY46" fmla="*/ 495232 h 1133339"/>
              <a:gd name="connsiteX47" fmla="*/ 1453652 w 12192001"/>
              <a:gd name="connsiteY47" fmla="*/ 461863 h 1133339"/>
              <a:gd name="connsiteX48" fmla="*/ 1897391 w 12192001"/>
              <a:gd name="connsiteY48" fmla="*/ 309092 h 1133339"/>
              <a:gd name="connsiteX49" fmla="*/ 2141659 w 12192001"/>
              <a:gd name="connsiteY49" fmla="*/ 350081 h 1133339"/>
              <a:gd name="connsiteX50" fmla="*/ 2242051 w 12192001"/>
              <a:gd name="connsiteY50" fmla="*/ 395372 h 1133339"/>
              <a:gd name="connsiteX51" fmla="*/ 2306042 w 12192001"/>
              <a:gd name="connsiteY51" fmla="*/ 366503 h 1133339"/>
              <a:gd name="connsiteX52" fmla="*/ 2571419 w 12192001"/>
              <a:gd name="connsiteY52" fmla="*/ 321971 h 1133339"/>
              <a:gd name="connsiteX53" fmla="*/ 3199618 w 12192001"/>
              <a:gd name="connsiteY53" fmla="*/ 668067 h 1133339"/>
              <a:gd name="connsiteX54" fmla="*/ 3225139 w 12192001"/>
              <a:gd name="connsiteY54" fmla="*/ 736404 h 1133339"/>
              <a:gd name="connsiteX55" fmla="*/ 3242934 w 12192001"/>
              <a:gd name="connsiteY55" fmla="*/ 731813 h 1133339"/>
              <a:gd name="connsiteX56" fmla="*/ 3369406 w 12192001"/>
              <a:gd name="connsiteY56" fmla="*/ 721216 h 1133339"/>
              <a:gd name="connsiteX57" fmla="*/ 3391102 w 12192001"/>
              <a:gd name="connsiteY57" fmla="*/ 722353 h 1133339"/>
              <a:gd name="connsiteX58" fmla="*/ 3426468 w 12192001"/>
              <a:gd name="connsiteY58" fmla="*/ 627658 h 1133339"/>
              <a:gd name="connsiteX59" fmla="*/ 4004695 w 12192001"/>
              <a:gd name="connsiteY59" fmla="*/ 309092 h 1133339"/>
              <a:gd name="connsiteX60" fmla="*/ 4131167 w 12192001"/>
              <a:gd name="connsiteY60" fmla="*/ 319689 h 1133339"/>
              <a:gd name="connsiteX61" fmla="*/ 4141105 w 12192001"/>
              <a:gd name="connsiteY61" fmla="*/ 322253 h 1133339"/>
              <a:gd name="connsiteX62" fmla="*/ 4176342 w 12192001"/>
              <a:gd name="connsiteY62" fmla="*/ 268294 h 1133339"/>
              <a:gd name="connsiteX63" fmla="*/ 4783442 w 12192001"/>
              <a:gd name="connsiteY63" fmla="*/ 0 h 113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2192001" h="1133339">
                <a:moveTo>
                  <a:pt x="4783442" y="0"/>
                </a:moveTo>
                <a:cubicBezTo>
                  <a:pt x="5036157" y="0"/>
                  <a:pt x="5258967" y="106424"/>
                  <a:pt x="5390536" y="268294"/>
                </a:cubicBezTo>
                <a:lnTo>
                  <a:pt x="5418659" y="311359"/>
                </a:lnTo>
                <a:lnTo>
                  <a:pt x="5445718" y="309092"/>
                </a:lnTo>
                <a:cubicBezTo>
                  <a:pt x="5662331" y="309092"/>
                  <a:pt x="5853314" y="400313"/>
                  <a:pt x="5966086" y="539058"/>
                </a:cubicBezTo>
                <a:lnTo>
                  <a:pt x="5998471" y="588645"/>
                </a:lnTo>
                <a:lnTo>
                  <a:pt x="6084786" y="549703"/>
                </a:lnTo>
                <a:cubicBezTo>
                  <a:pt x="6159865" y="523309"/>
                  <a:pt x="6242409" y="508714"/>
                  <a:pt x="6329055" y="508714"/>
                </a:cubicBezTo>
                <a:lnTo>
                  <a:pt x="6382291" y="512618"/>
                </a:lnTo>
                <a:lnTo>
                  <a:pt x="6419886" y="474742"/>
                </a:lnTo>
                <a:cubicBezTo>
                  <a:pt x="6533449" y="380352"/>
                  <a:pt x="6690336" y="321971"/>
                  <a:pt x="6863627" y="321971"/>
                </a:cubicBezTo>
                <a:cubicBezTo>
                  <a:pt x="6950273" y="321971"/>
                  <a:pt x="7032817" y="336566"/>
                  <a:pt x="7107895" y="362960"/>
                </a:cubicBezTo>
                <a:lnTo>
                  <a:pt x="7202810" y="405780"/>
                </a:lnTo>
                <a:lnTo>
                  <a:pt x="7213903" y="398172"/>
                </a:lnTo>
                <a:cubicBezTo>
                  <a:pt x="7314059" y="341931"/>
                  <a:pt x="7434800" y="309092"/>
                  <a:pt x="7564766" y="309092"/>
                </a:cubicBezTo>
                <a:cubicBezTo>
                  <a:pt x="7738057" y="309092"/>
                  <a:pt x="7894943" y="367473"/>
                  <a:pt x="8008506" y="461863"/>
                </a:cubicBezTo>
                <a:lnTo>
                  <a:pt x="8052822" y="506507"/>
                </a:lnTo>
                <a:lnTo>
                  <a:pt x="8060557" y="501203"/>
                </a:lnTo>
                <a:cubicBezTo>
                  <a:pt x="8160713" y="444962"/>
                  <a:pt x="8281454" y="412123"/>
                  <a:pt x="8411422" y="412123"/>
                </a:cubicBezTo>
                <a:cubicBezTo>
                  <a:pt x="8671358" y="412123"/>
                  <a:pt x="8894382" y="543481"/>
                  <a:pt x="8989649" y="730689"/>
                </a:cubicBezTo>
                <a:lnTo>
                  <a:pt x="8994011" y="742369"/>
                </a:lnTo>
                <a:lnTo>
                  <a:pt x="9000624" y="732242"/>
                </a:lnTo>
                <a:cubicBezTo>
                  <a:pt x="9113399" y="593497"/>
                  <a:pt x="9304380" y="502276"/>
                  <a:pt x="9520993" y="502276"/>
                </a:cubicBezTo>
                <a:cubicBezTo>
                  <a:pt x="9596808" y="502276"/>
                  <a:pt x="9669483" y="513450"/>
                  <a:pt x="9736762" y="533926"/>
                </a:cubicBezTo>
                <a:lnTo>
                  <a:pt x="9822666" y="567236"/>
                </a:lnTo>
                <a:lnTo>
                  <a:pt x="9849091" y="526771"/>
                </a:lnTo>
                <a:cubicBezTo>
                  <a:pt x="9928743" y="428776"/>
                  <a:pt x="10063630" y="364348"/>
                  <a:pt x="10216623" y="364348"/>
                </a:cubicBezTo>
                <a:cubicBezTo>
                  <a:pt x="10369615" y="364348"/>
                  <a:pt x="10504503" y="428776"/>
                  <a:pt x="10584155" y="526771"/>
                </a:cubicBezTo>
                <a:lnTo>
                  <a:pt x="10607270" y="562169"/>
                </a:lnTo>
                <a:lnTo>
                  <a:pt x="10634903" y="549703"/>
                </a:lnTo>
                <a:cubicBezTo>
                  <a:pt x="10709981" y="523309"/>
                  <a:pt x="10792525" y="508714"/>
                  <a:pt x="10879171" y="508714"/>
                </a:cubicBezTo>
                <a:cubicBezTo>
                  <a:pt x="11106615" y="508714"/>
                  <a:pt x="11305799" y="609285"/>
                  <a:pt x="11415862" y="759843"/>
                </a:cubicBezTo>
                <a:lnTo>
                  <a:pt x="11427708" y="779672"/>
                </a:lnTo>
                <a:lnTo>
                  <a:pt x="11443598" y="737128"/>
                </a:lnTo>
                <a:cubicBezTo>
                  <a:pt x="11538863" y="549920"/>
                  <a:pt x="11761888" y="418562"/>
                  <a:pt x="12021824" y="418562"/>
                </a:cubicBezTo>
                <a:cubicBezTo>
                  <a:pt x="12065147" y="418562"/>
                  <a:pt x="12107444" y="422211"/>
                  <a:pt x="12148296" y="429159"/>
                </a:cubicBezTo>
                <a:lnTo>
                  <a:pt x="12192001" y="440435"/>
                </a:lnTo>
                <a:lnTo>
                  <a:pt x="12192001" y="1133339"/>
                </a:lnTo>
                <a:lnTo>
                  <a:pt x="0" y="1133339"/>
                </a:lnTo>
                <a:lnTo>
                  <a:pt x="0" y="510365"/>
                </a:lnTo>
                <a:lnTo>
                  <a:pt x="22512" y="508714"/>
                </a:lnTo>
                <a:cubicBezTo>
                  <a:pt x="212048" y="508714"/>
                  <a:pt x="381960" y="578555"/>
                  <a:pt x="497027" y="688964"/>
                </a:cubicBezTo>
                <a:lnTo>
                  <a:pt x="501680" y="694269"/>
                </a:lnTo>
                <a:lnTo>
                  <a:pt x="518573" y="668401"/>
                </a:lnTo>
                <a:cubicBezTo>
                  <a:pt x="641094" y="517666"/>
                  <a:pt x="848579" y="418562"/>
                  <a:pt x="1083912" y="418562"/>
                </a:cubicBezTo>
                <a:cubicBezTo>
                  <a:pt x="1178045" y="418562"/>
                  <a:pt x="1267722" y="434418"/>
                  <a:pt x="1349289" y="463094"/>
                </a:cubicBezTo>
                <a:lnTo>
                  <a:pt x="1420528" y="495232"/>
                </a:lnTo>
                <a:lnTo>
                  <a:pt x="1453652" y="461863"/>
                </a:lnTo>
                <a:cubicBezTo>
                  <a:pt x="1567215" y="367473"/>
                  <a:pt x="1724100" y="309092"/>
                  <a:pt x="1897391" y="309092"/>
                </a:cubicBezTo>
                <a:cubicBezTo>
                  <a:pt x="1984036" y="309092"/>
                  <a:pt x="2066580" y="323687"/>
                  <a:pt x="2141659" y="350081"/>
                </a:cubicBezTo>
                <a:lnTo>
                  <a:pt x="2242051" y="395372"/>
                </a:lnTo>
                <a:lnTo>
                  <a:pt x="2306042" y="366503"/>
                </a:lnTo>
                <a:cubicBezTo>
                  <a:pt x="2387609" y="337827"/>
                  <a:pt x="2477286" y="321971"/>
                  <a:pt x="2571419" y="321971"/>
                </a:cubicBezTo>
                <a:cubicBezTo>
                  <a:pt x="2853820" y="321971"/>
                  <a:pt x="3096119" y="464681"/>
                  <a:pt x="3199618" y="668067"/>
                </a:cubicBezTo>
                <a:lnTo>
                  <a:pt x="3225139" y="736404"/>
                </a:lnTo>
                <a:lnTo>
                  <a:pt x="3242934" y="731813"/>
                </a:lnTo>
                <a:cubicBezTo>
                  <a:pt x="3283786" y="724865"/>
                  <a:pt x="3326083" y="721216"/>
                  <a:pt x="3369406" y="721216"/>
                </a:cubicBezTo>
                <a:lnTo>
                  <a:pt x="3391102" y="722353"/>
                </a:lnTo>
                <a:lnTo>
                  <a:pt x="3426468" y="627658"/>
                </a:lnTo>
                <a:cubicBezTo>
                  <a:pt x="3521734" y="440450"/>
                  <a:pt x="3744758" y="309092"/>
                  <a:pt x="4004695" y="309092"/>
                </a:cubicBezTo>
                <a:cubicBezTo>
                  <a:pt x="4048018" y="309092"/>
                  <a:pt x="4090315" y="312741"/>
                  <a:pt x="4131167" y="319689"/>
                </a:cubicBezTo>
                <a:lnTo>
                  <a:pt x="4141105" y="322253"/>
                </a:lnTo>
                <a:lnTo>
                  <a:pt x="4176342" y="268294"/>
                </a:lnTo>
                <a:cubicBezTo>
                  <a:pt x="4307913" y="106424"/>
                  <a:pt x="4530723" y="0"/>
                  <a:pt x="4783442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3" name="任意多边形 19"/>
          <p:cNvSpPr/>
          <p:nvPr/>
        </p:nvSpPr>
        <p:spPr>
          <a:xfrm rot="20700000" flipH="1">
            <a:off x="5864225" y="727075"/>
            <a:ext cx="887413" cy="612775"/>
          </a:xfrm>
          <a:custGeom>
            <a:avLst/>
            <a:gdLst>
              <a:gd name="connsiteX0" fmla="*/ 811844 w 815110"/>
              <a:gd name="connsiteY0" fmla="*/ 0 h 753851"/>
              <a:gd name="connsiteX1" fmla="*/ 811221 w 815110"/>
              <a:gd name="connsiteY1" fmla="*/ 3357 h 753851"/>
              <a:gd name="connsiteX2" fmla="*/ 815110 w 815110"/>
              <a:gd name="connsiteY2" fmla="*/ 1718 h 753851"/>
              <a:gd name="connsiteX3" fmla="*/ 810512 w 815110"/>
              <a:gd name="connsiteY3" fmla="*/ 7176 h 753851"/>
              <a:gd name="connsiteX4" fmla="*/ 674407 w 815110"/>
              <a:gd name="connsiteY4" fmla="*/ 740510 h 753851"/>
              <a:gd name="connsiteX5" fmla="*/ 421276 w 815110"/>
              <a:gd name="connsiteY5" fmla="*/ 621270 h 753851"/>
              <a:gd name="connsiteX6" fmla="*/ 293771 w 815110"/>
              <a:gd name="connsiteY6" fmla="*/ 753851 h 753851"/>
              <a:gd name="connsiteX7" fmla="*/ 336279 w 815110"/>
              <a:gd name="connsiteY7" fmla="*/ 581231 h 753851"/>
              <a:gd name="connsiteX8" fmla="*/ 335005 w 815110"/>
              <a:gd name="connsiteY8" fmla="*/ 580631 h 753851"/>
              <a:gd name="connsiteX9" fmla="*/ 337035 w 815110"/>
              <a:gd name="connsiteY9" fmla="*/ 578159 h 753851"/>
              <a:gd name="connsiteX10" fmla="*/ 337278 w 815110"/>
              <a:gd name="connsiteY10" fmla="*/ 577173 h 753851"/>
              <a:gd name="connsiteX11" fmla="*/ 337691 w 815110"/>
              <a:gd name="connsiteY11" fmla="*/ 577360 h 753851"/>
              <a:gd name="connsiteX12" fmla="*/ 628627 w 815110"/>
              <a:gd name="connsiteY12" fmla="*/ 223097 h 753851"/>
              <a:gd name="connsiteX13" fmla="*/ 609342 w 815110"/>
              <a:gd name="connsiteY13" fmla="*/ 245991 h 753851"/>
              <a:gd name="connsiteX14" fmla="*/ 266398 w 815110"/>
              <a:gd name="connsiteY14" fmla="*/ 517542 h 753851"/>
              <a:gd name="connsiteX15" fmla="*/ 0 w 815110"/>
              <a:gd name="connsiteY15" fmla="*/ 345175 h 753851"/>
              <a:gd name="connsiteX16" fmla="*/ 807958 w 815110"/>
              <a:gd name="connsiteY16" fmla="*/ 4731 h 75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15110" h="753851">
                <a:moveTo>
                  <a:pt x="811844" y="0"/>
                </a:moveTo>
                <a:lnTo>
                  <a:pt x="811221" y="3357"/>
                </a:lnTo>
                <a:lnTo>
                  <a:pt x="815110" y="1718"/>
                </a:lnTo>
                <a:lnTo>
                  <a:pt x="810512" y="7176"/>
                </a:lnTo>
                <a:lnTo>
                  <a:pt x="674407" y="740510"/>
                </a:lnTo>
                <a:lnTo>
                  <a:pt x="421276" y="621270"/>
                </a:lnTo>
                <a:lnTo>
                  <a:pt x="293771" y="753851"/>
                </a:lnTo>
                <a:lnTo>
                  <a:pt x="336279" y="581231"/>
                </a:lnTo>
                <a:lnTo>
                  <a:pt x="335005" y="580631"/>
                </a:lnTo>
                <a:lnTo>
                  <a:pt x="337035" y="578159"/>
                </a:lnTo>
                <a:lnTo>
                  <a:pt x="337278" y="577173"/>
                </a:lnTo>
                <a:lnTo>
                  <a:pt x="337691" y="577360"/>
                </a:lnTo>
                <a:lnTo>
                  <a:pt x="628627" y="223097"/>
                </a:lnTo>
                <a:lnTo>
                  <a:pt x="609342" y="245991"/>
                </a:lnTo>
                <a:lnTo>
                  <a:pt x="266398" y="517542"/>
                </a:lnTo>
                <a:lnTo>
                  <a:pt x="0" y="345175"/>
                </a:lnTo>
                <a:lnTo>
                  <a:pt x="807958" y="4731"/>
                </a:ln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12336" y="2658508"/>
            <a:ext cx="4136159" cy="757130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212336" y="3452786"/>
            <a:ext cx="4136159" cy="424732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3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12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fontAlgn="base">
              <a:lnSpc>
                <a:spcPct val="120000"/>
              </a:lnSpc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>
            <a:normAutofit/>
          </a:bodyPr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>
            <a:normAutofit/>
          </a:bodyPr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lnSpc>
                <a:spcPct val="120000"/>
              </a:lnSpc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21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12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fontAlgn="base">
              <a:lnSpc>
                <a:spcPct val="120000"/>
              </a:lnSpc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66082" y="365126"/>
            <a:ext cx="5814218" cy="1325563"/>
          </a:xfrm>
        </p:spPr>
        <p:txBody>
          <a:bodyPr>
            <a:normAutofit/>
          </a:bodyPr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744961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2615609"/>
            <a:ext cx="3868340" cy="3574054"/>
          </a:xfrm>
        </p:spPr>
        <p:txBody>
          <a:bodyPr>
            <a:normAutofit/>
          </a:bodyPr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744961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615609"/>
            <a:ext cx="3887391" cy="3574054"/>
          </a:xfrm>
        </p:spPr>
        <p:txBody>
          <a:bodyPr>
            <a:normAutofit/>
          </a:bodyPr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lnSpc>
                <a:spcPct val="120000"/>
              </a:lnSpc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44" name="组合 5"/>
          <p:cNvGrpSpPr/>
          <p:nvPr/>
        </p:nvGrpSpPr>
        <p:grpSpPr>
          <a:xfrm>
            <a:off x="1143000" y="3287713"/>
            <a:ext cx="1173163" cy="268287"/>
            <a:chOff x="580290" y="3288314"/>
            <a:chExt cx="1172059" cy="267237"/>
          </a:xfrm>
        </p:grpSpPr>
        <p:sp>
          <p:nvSpPr>
            <p:cNvPr id="22" name="椭圆 21"/>
            <p:cNvSpPr/>
            <p:nvPr/>
          </p:nvSpPr>
          <p:spPr>
            <a:xfrm rot="10800000">
              <a:off x="580290" y="3288314"/>
              <a:ext cx="266449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 rot="10800000">
              <a:off x="1173456" y="3321521"/>
              <a:ext cx="199837" cy="200824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 rot="10800000">
              <a:off x="1619124" y="3354728"/>
              <a:ext cx="133225" cy="13440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8448" name="组合 9"/>
          <p:cNvGrpSpPr/>
          <p:nvPr/>
        </p:nvGrpSpPr>
        <p:grpSpPr>
          <a:xfrm flipH="1">
            <a:off x="6815138" y="3295650"/>
            <a:ext cx="1171575" cy="266700"/>
            <a:chOff x="580290" y="3288314"/>
            <a:chExt cx="1172059" cy="267237"/>
          </a:xfrm>
        </p:grpSpPr>
        <p:sp>
          <p:nvSpPr>
            <p:cNvPr id="26" name="椭圆 25"/>
            <p:cNvSpPr/>
            <p:nvPr/>
          </p:nvSpPr>
          <p:spPr>
            <a:xfrm rot="10800000">
              <a:off x="580290" y="3288314"/>
              <a:ext cx="266810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 rot="10800000">
              <a:off x="1172673" y="3321719"/>
              <a:ext cx="201695" cy="200428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 rot="10800000">
              <a:off x="1618944" y="3355123"/>
              <a:ext cx="133405" cy="13361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9" name="任意多边形: 形状 13"/>
          <p:cNvSpPr/>
          <p:nvPr/>
        </p:nvSpPr>
        <p:spPr>
          <a:xfrm>
            <a:off x="0" y="4887913"/>
            <a:ext cx="9144000" cy="1970088"/>
          </a:xfrm>
          <a:custGeom>
            <a:avLst/>
            <a:gdLst>
              <a:gd name="connsiteX0" fmla="*/ 4761693 w 12192001"/>
              <a:gd name="connsiteY0" fmla="*/ 0 h 1975365"/>
              <a:gd name="connsiteX1" fmla="*/ 6041005 w 12192001"/>
              <a:gd name="connsiteY1" fmla="*/ 551581 h 1975365"/>
              <a:gd name="connsiteX2" fmla="*/ 6051129 w 12192001"/>
              <a:gd name="connsiteY2" fmla="*/ 563959 h 1975365"/>
              <a:gd name="connsiteX3" fmla="*/ 6073942 w 12192001"/>
              <a:gd name="connsiteY3" fmla="*/ 553912 h 1975365"/>
              <a:gd name="connsiteX4" fmla="*/ 6719270 w 12192001"/>
              <a:gd name="connsiteY4" fmla="*/ 434799 h 1975365"/>
              <a:gd name="connsiteX5" fmla="*/ 7891577 w 12192001"/>
              <a:gd name="connsiteY5" fmla="*/ 878743 h 1975365"/>
              <a:gd name="connsiteX6" fmla="*/ 7956994 w 12192001"/>
              <a:gd name="connsiteY6" fmla="*/ 944547 h 1975365"/>
              <a:gd name="connsiteX7" fmla="*/ 7985842 w 12192001"/>
              <a:gd name="connsiteY7" fmla="*/ 901137 h 1975365"/>
              <a:gd name="connsiteX8" fmla="*/ 9599486 w 12192001"/>
              <a:gd name="connsiteY8" fmla="*/ 116746 h 1975365"/>
              <a:gd name="connsiteX9" fmla="*/ 11213130 w 12192001"/>
              <a:gd name="connsiteY9" fmla="*/ 901137 h 1975365"/>
              <a:gd name="connsiteX10" fmla="*/ 11218027 w 12192001"/>
              <a:gd name="connsiteY10" fmla="*/ 908506 h 1975365"/>
              <a:gd name="connsiteX11" fmla="*/ 11301959 w 12192001"/>
              <a:gd name="connsiteY11" fmla="*/ 824077 h 1975365"/>
              <a:gd name="connsiteX12" fmla="*/ 12140144 w 12192001"/>
              <a:gd name="connsiteY12" fmla="*/ 410927 h 1975365"/>
              <a:gd name="connsiteX13" fmla="*/ 12192001 w 12192001"/>
              <a:gd name="connsiteY13" fmla="*/ 403692 h 1975365"/>
              <a:gd name="connsiteX14" fmla="*/ 12192001 w 12192001"/>
              <a:gd name="connsiteY14" fmla="*/ 1975365 h 1975365"/>
              <a:gd name="connsiteX15" fmla="*/ 0 w 12192001"/>
              <a:gd name="connsiteY15" fmla="*/ 1975365 h 1975365"/>
              <a:gd name="connsiteX16" fmla="*/ 0 w 12192001"/>
              <a:gd name="connsiteY16" fmla="*/ 204727 h 1975365"/>
              <a:gd name="connsiteX17" fmla="*/ 60384 w 12192001"/>
              <a:gd name="connsiteY17" fmla="*/ 207862 h 1975365"/>
              <a:gd name="connsiteX18" fmla="*/ 1338550 w 12192001"/>
              <a:gd name="connsiteY18" fmla="*/ 843689 h 1975365"/>
              <a:gd name="connsiteX19" fmla="*/ 1434547 w 12192001"/>
              <a:gd name="connsiteY19" fmla="*/ 961054 h 1975365"/>
              <a:gd name="connsiteX20" fmla="*/ 1439685 w 12192001"/>
              <a:gd name="connsiteY20" fmla="*/ 955887 h 1975365"/>
              <a:gd name="connsiteX21" fmla="*/ 2815706 w 12192001"/>
              <a:gd name="connsiteY21" fmla="*/ 434799 h 1975365"/>
              <a:gd name="connsiteX22" fmla="*/ 3394383 w 12192001"/>
              <a:gd name="connsiteY22" fmla="*/ 514784 h 1975365"/>
              <a:gd name="connsiteX23" fmla="*/ 3487865 w 12192001"/>
              <a:gd name="connsiteY23" fmla="*/ 546065 h 1975365"/>
              <a:gd name="connsiteX24" fmla="*/ 3589385 w 12192001"/>
              <a:gd name="connsiteY24" fmla="*/ 443944 h 1975365"/>
              <a:gd name="connsiteX25" fmla="*/ 4761693 w 12192001"/>
              <a:gd name="connsiteY25" fmla="*/ 0 h 197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2001" h="1975365">
                <a:moveTo>
                  <a:pt x="4761693" y="0"/>
                </a:moveTo>
                <a:cubicBezTo>
                  <a:pt x="5276735" y="0"/>
                  <a:pt x="5736923" y="214716"/>
                  <a:pt x="6041005" y="551581"/>
                </a:cubicBezTo>
                <a:lnTo>
                  <a:pt x="6051129" y="563959"/>
                </a:lnTo>
                <a:lnTo>
                  <a:pt x="6073942" y="553912"/>
                </a:lnTo>
                <a:cubicBezTo>
                  <a:pt x="6272289" y="477212"/>
                  <a:pt x="6490362" y="434799"/>
                  <a:pt x="6719270" y="434799"/>
                </a:cubicBezTo>
                <a:cubicBezTo>
                  <a:pt x="7177084" y="434799"/>
                  <a:pt x="7591557" y="604452"/>
                  <a:pt x="7891577" y="878743"/>
                </a:cubicBezTo>
                <a:lnTo>
                  <a:pt x="7956994" y="944547"/>
                </a:lnTo>
                <a:lnTo>
                  <a:pt x="7985842" y="901137"/>
                </a:lnTo>
                <a:cubicBezTo>
                  <a:pt x="8335549" y="427892"/>
                  <a:pt x="8927773" y="116746"/>
                  <a:pt x="9599486" y="116746"/>
                </a:cubicBezTo>
                <a:cubicBezTo>
                  <a:pt x="10271198" y="116746"/>
                  <a:pt x="10863422" y="427892"/>
                  <a:pt x="11213130" y="901137"/>
                </a:cubicBezTo>
                <a:lnTo>
                  <a:pt x="11218027" y="908506"/>
                </a:lnTo>
                <a:lnTo>
                  <a:pt x="11301959" y="824077"/>
                </a:lnTo>
                <a:cubicBezTo>
                  <a:pt x="11526974" y="618359"/>
                  <a:pt x="11816369" y="471500"/>
                  <a:pt x="12140144" y="410927"/>
                </a:cubicBezTo>
                <a:lnTo>
                  <a:pt x="12192001" y="403692"/>
                </a:lnTo>
                <a:lnTo>
                  <a:pt x="12192001" y="1975365"/>
                </a:lnTo>
                <a:lnTo>
                  <a:pt x="0" y="1975365"/>
                </a:lnTo>
                <a:lnTo>
                  <a:pt x="0" y="204727"/>
                </a:lnTo>
                <a:lnTo>
                  <a:pt x="60384" y="207862"/>
                </a:lnTo>
                <a:cubicBezTo>
                  <a:pt x="573648" y="261507"/>
                  <a:pt x="1026243" y="497713"/>
                  <a:pt x="1338550" y="843689"/>
                </a:cubicBezTo>
                <a:lnTo>
                  <a:pt x="1434547" y="961054"/>
                </a:lnTo>
                <a:lnTo>
                  <a:pt x="1439685" y="955887"/>
                </a:lnTo>
                <a:cubicBezTo>
                  <a:pt x="1791839" y="633932"/>
                  <a:pt x="2278336" y="434799"/>
                  <a:pt x="2815706" y="434799"/>
                </a:cubicBezTo>
                <a:cubicBezTo>
                  <a:pt x="3017220" y="434799"/>
                  <a:pt x="3211580" y="462802"/>
                  <a:pt x="3394383" y="514784"/>
                </a:cubicBezTo>
                <a:lnTo>
                  <a:pt x="3487865" y="546065"/>
                </a:lnTo>
                <a:lnTo>
                  <a:pt x="3589385" y="443944"/>
                </a:lnTo>
                <a:cubicBezTo>
                  <a:pt x="3889406" y="169652"/>
                  <a:pt x="4303879" y="0"/>
                  <a:pt x="4761693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0000"/>
                </a:schemeClr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任意多边形: 形状 14"/>
          <p:cNvSpPr/>
          <p:nvPr/>
        </p:nvSpPr>
        <p:spPr>
          <a:xfrm>
            <a:off x="0" y="5421313"/>
            <a:ext cx="9144000" cy="1436688"/>
          </a:xfrm>
          <a:custGeom>
            <a:avLst/>
            <a:gdLst>
              <a:gd name="connsiteX0" fmla="*/ 1825119 w 12192000"/>
              <a:gd name="connsiteY0" fmla="*/ 0 h 1445191"/>
              <a:gd name="connsiteX1" fmla="*/ 2676215 w 12192000"/>
              <a:gd name="connsiteY1" fmla="*/ 335498 h 1445191"/>
              <a:gd name="connsiteX2" fmla="*/ 2725007 w 12192000"/>
              <a:gd name="connsiteY2" fmla="*/ 402142 h 1445191"/>
              <a:gd name="connsiteX3" fmla="*/ 2887042 w 12192000"/>
              <a:gd name="connsiteY3" fmla="*/ 336937 h 1445191"/>
              <a:gd name="connsiteX4" fmla="*/ 3286558 w 12192000"/>
              <a:gd name="connsiteY4" fmla="*/ 277137 h 1445191"/>
              <a:gd name="connsiteX5" fmla="*/ 4137654 w 12192000"/>
              <a:gd name="connsiteY5" fmla="*/ 612635 h 1445191"/>
              <a:gd name="connsiteX6" fmla="*/ 4137762 w 12192000"/>
              <a:gd name="connsiteY6" fmla="*/ 612785 h 1445191"/>
              <a:gd name="connsiteX7" fmla="*/ 4173314 w 12192000"/>
              <a:gd name="connsiteY7" fmla="*/ 564223 h 1445191"/>
              <a:gd name="connsiteX8" fmla="*/ 5259074 w 12192000"/>
              <a:gd name="connsiteY8" fmla="*/ 136221 h 1445191"/>
              <a:gd name="connsiteX9" fmla="*/ 5883199 w 12192000"/>
              <a:gd name="connsiteY9" fmla="*/ 253387 h 1445191"/>
              <a:gd name="connsiteX10" fmla="*/ 5937700 w 12192000"/>
              <a:gd name="connsiteY10" fmla="*/ 277935 h 1445191"/>
              <a:gd name="connsiteX11" fmla="*/ 5998970 w 12192000"/>
              <a:gd name="connsiteY11" fmla="*/ 222879 h 1445191"/>
              <a:gd name="connsiteX12" fmla="*/ 6724734 w 12192000"/>
              <a:gd name="connsiteY12" fmla="*/ 0 h 1445191"/>
              <a:gd name="connsiteX13" fmla="*/ 7450498 w 12192000"/>
              <a:gd name="connsiteY13" fmla="*/ 222879 h 1445191"/>
              <a:gd name="connsiteX14" fmla="*/ 7504128 w 12192000"/>
              <a:gd name="connsiteY14" fmla="*/ 271069 h 1445191"/>
              <a:gd name="connsiteX15" fmla="*/ 7515578 w 12192000"/>
              <a:gd name="connsiteY15" fmla="*/ 265911 h 1445191"/>
              <a:gd name="connsiteX16" fmla="*/ 8139707 w 12192000"/>
              <a:gd name="connsiteY16" fmla="*/ 148745 h 1445191"/>
              <a:gd name="connsiteX17" fmla="*/ 9129790 w 12192000"/>
              <a:gd name="connsiteY17" fmla="*/ 484217 h 1445191"/>
              <a:gd name="connsiteX18" fmla="*/ 9258974 w 12192000"/>
              <a:gd name="connsiteY18" fmla="*/ 615575 h 1445191"/>
              <a:gd name="connsiteX19" fmla="*/ 9261126 w 12192000"/>
              <a:gd name="connsiteY19" fmla="*/ 612634 h 1445191"/>
              <a:gd name="connsiteX20" fmla="*/ 10112222 w 12192000"/>
              <a:gd name="connsiteY20" fmla="*/ 277136 h 1445191"/>
              <a:gd name="connsiteX21" fmla="*/ 10686084 w 12192000"/>
              <a:gd name="connsiteY21" fmla="*/ 407095 h 1445191"/>
              <a:gd name="connsiteX22" fmla="*/ 10698420 w 12192000"/>
              <a:gd name="connsiteY22" fmla="*/ 414641 h 1445191"/>
              <a:gd name="connsiteX23" fmla="*/ 10756361 w 12192000"/>
              <a:gd name="connsiteY23" fmla="*/ 335498 h 1445191"/>
              <a:gd name="connsiteX24" fmla="*/ 11607457 w 12192000"/>
              <a:gd name="connsiteY24" fmla="*/ 0 h 1445191"/>
              <a:gd name="connsiteX25" fmla="*/ 12096693 w 12192000"/>
              <a:gd name="connsiteY25" fmla="*/ 91844 h 1445191"/>
              <a:gd name="connsiteX26" fmla="*/ 12192000 w 12192000"/>
              <a:gd name="connsiteY26" fmla="*/ 135942 h 1445191"/>
              <a:gd name="connsiteX27" fmla="*/ 12192000 w 12192000"/>
              <a:gd name="connsiteY27" fmla="*/ 1445191 h 1445191"/>
              <a:gd name="connsiteX28" fmla="*/ 0 w 12192000"/>
              <a:gd name="connsiteY28" fmla="*/ 1445191 h 1445191"/>
              <a:gd name="connsiteX29" fmla="*/ 0 w 12192000"/>
              <a:gd name="connsiteY29" fmla="*/ 326970 h 1445191"/>
              <a:gd name="connsiteX30" fmla="*/ 2069 w 12192000"/>
              <a:gd name="connsiteY30" fmla="*/ 326409 h 1445191"/>
              <a:gd name="connsiteX31" fmla="*/ 329894 w 12192000"/>
              <a:gd name="connsiteY31" fmla="*/ 289663 h 1445191"/>
              <a:gd name="connsiteX32" fmla="*/ 878628 w 12192000"/>
              <a:gd name="connsiteY32" fmla="*/ 397949 h 1445191"/>
              <a:gd name="connsiteX33" fmla="*/ 914726 w 12192000"/>
              <a:gd name="connsiteY33" fmla="*/ 416495 h 1445191"/>
              <a:gd name="connsiteX34" fmla="*/ 974025 w 12192000"/>
              <a:gd name="connsiteY34" fmla="*/ 335498 h 1445191"/>
              <a:gd name="connsiteX35" fmla="*/ 1825119 w 12192000"/>
              <a:gd name="connsiteY35" fmla="*/ 0 h 1445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2192000" h="1445191">
                <a:moveTo>
                  <a:pt x="1825119" y="0"/>
                </a:moveTo>
                <a:cubicBezTo>
                  <a:pt x="2179406" y="0"/>
                  <a:pt x="2491766" y="133083"/>
                  <a:pt x="2676215" y="335498"/>
                </a:cubicBezTo>
                <a:lnTo>
                  <a:pt x="2725007" y="402142"/>
                </a:lnTo>
                <a:lnTo>
                  <a:pt x="2887042" y="336937"/>
                </a:lnTo>
                <a:cubicBezTo>
                  <a:pt x="3009837" y="298430"/>
                  <a:pt x="3144843" y="277137"/>
                  <a:pt x="3286558" y="277137"/>
                </a:cubicBezTo>
                <a:cubicBezTo>
                  <a:pt x="3640842" y="277137"/>
                  <a:pt x="3953203" y="410220"/>
                  <a:pt x="4137654" y="612635"/>
                </a:cubicBezTo>
                <a:lnTo>
                  <a:pt x="4137762" y="612785"/>
                </a:lnTo>
                <a:lnTo>
                  <a:pt x="4173314" y="564223"/>
                </a:lnTo>
                <a:cubicBezTo>
                  <a:pt x="4408621" y="305997"/>
                  <a:pt x="4807103" y="136221"/>
                  <a:pt x="5259074" y="136221"/>
                </a:cubicBezTo>
                <a:cubicBezTo>
                  <a:pt x="5485056" y="136221"/>
                  <a:pt x="5697670" y="178665"/>
                  <a:pt x="5883199" y="253387"/>
                </a:cubicBezTo>
                <a:lnTo>
                  <a:pt x="5937700" y="277935"/>
                </a:lnTo>
                <a:lnTo>
                  <a:pt x="5998970" y="222879"/>
                </a:lnTo>
                <a:cubicBezTo>
                  <a:pt x="6184708" y="85173"/>
                  <a:pt x="6441306" y="0"/>
                  <a:pt x="6724734" y="0"/>
                </a:cubicBezTo>
                <a:cubicBezTo>
                  <a:pt x="7008162" y="0"/>
                  <a:pt x="7264760" y="85173"/>
                  <a:pt x="7450498" y="222879"/>
                </a:cubicBezTo>
                <a:lnTo>
                  <a:pt x="7504128" y="271069"/>
                </a:lnTo>
                <a:lnTo>
                  <a:pt x="7515578" y="265911"/>
                </a:lnTo>
                <a:cubicBezTo>
                  <a:pt x="7701109" y="191189"/>
                  <a:pt x="7913723" y="148745"/>
                  <a:pt x="8139707" y="148745"/>
                </a:cubicBezTo>
                <a:cubicBezTo>
                  <a:pt x="8535178" y="148745"/>
                  <a:pt x="8889702" y="278730"/>
                  <a:pt x="9129790" y="484217"/>
                </a:cubicBezTo>
                <a:lnTo>
                  <a:pt x="9258974" y="615575"/>
                </a:lnTo>
                <a:lnTo>
                  <a:pt x="9261126" y="612634"/>
                </a:lnTo>
                <a:cubicBezTo>
                  <a:pt x="9445576" y="410219"/>
                  <a:pt x="9757936" y="277136"/>
                  <a:pt x="10112222" y="277136"/>
                </a:cubicBezTo>
                <a:cubicBezTo>
                  <a:pt x="10324793" y="277136"/>
                  <a:pt x="10522273" y="325046"/>
                  <a:pt x="10686084" y="407095"/>
                </a:cubicBezTo>
                <a:lnTo>
                  <a:pt x="10698420" y="414641"/>
                </a:lnTo>
                <a:lnTo>
                  <a:pt x="10756361" y="335498"/>
                </a:lnTo>
                <a:cubicBezTo>
                  <a:pt x="10940811" y="133083"/>
                  <a:pt x="11253171" y="0"/>
                  <a:pt x="11607457" y="0"/>
                </a:cubicBezTo>
                <a:cubicBezTo>
                  <a:pt x="11784600" y="0"/>
                  <a:pt x="11951262" y="33271"/>
                  <a:pt x="12096693" y="91844"/>
                </a:cubicBezTo>
                <a:lnTo>
                  <a:pt x="12192000" y="135942"/>
                </a:lnTo>
                <a:lnTo>
                  <a:pt x="12192000" y="1445191"/>
                </a:lnTo>
                <a:lnTo>
                  <a:pt x="0" y="1445191"/>
                </a:lnTo>
                <a:lnTo>
                  <a:pt x="0" y="326970"/>
                </a:lnTo>
                <a:lnTo>
                  <a:pt x="2069" y="326409"/>
                </a:lnTo>
                <a:cubicBezTo>
                  <a:pt x="105629" y="302528"/>
                  <a:pt x="215735" y="289663"/>
                  <a:pt x="329894" y="289663"/>
                </a:cubicBezTo>
                <a:cubicBezTo>
                  <a:pt x="529672" y="289663"/>
                  <a:pt x="717038" y="329061"/>
                  <a:pt x="878628" y="397949"/>
                </a:cubicBezTo>
                <a:lnTo>
                  <a:pt x="914726" y="416495"/>
                </a:lnTo>
                <a:lnTo>
                  <a:pt x="974025" y="335498"/>
                </a:lnTo>
                <a:cubicBezTo>
                  <a:pt x="1158473" y="133083"/>
                  <a:pt x="1470835" y="0"/>
                  <a:pt x="1825119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1000"/>
                </a:schemeClr>
              </a:gs>
              <a:gs pos="100000">
                <a:schemeClr val="accent2">
                  <a:alpha val="3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1" name="任意多边形: 形状 15"/>
          <p:cNvSpPr/>
          <p:nvPr/>
        </p:nvSpPr>
        <p:spPr>
          <a:xfrm>
            <a:off x="0" y="5722938"/>
            <a:ext cx="9144000" cy="1135063"/>
          </a:xfrm>
          <a:custGeom>
            <a:avLst/>
            <a:gdLst>
              <a:gd name="connsiteX0" fmla="*/ 4165443 w 12192000"/>
              <a:gd name="connsiteY0" fmla="*/ 0 h 1133339"/>
              <a:gd name="connsiteX1" fmla="*/ 4793789 w 12192000"/>
              <a:gd name="connsiteY1" fmla="*/ 268294 h 1133339"/>
              <a:gd name="connsiteX2" fmla="*/ 4822897 w 12192000"/>
              <a:gd name="connsiteY2" fmla="*/ 311359 h 1133339"/>
              <a:gd name="connsiteX3" fmla="*/ 4850903 w 12192000"/>
              <a:gd name="connsiteY3" fmla="*/ 309092 h 1133339"/>
              <a:gd name="connsiteX4" fmla="*/ 5389486 w 12192000"/>
              <a:gd name="connsiteY4" fmla="*/ 539058 h 1133339"/>
              <a:gd name="connsiteX5" fmla="*/ 5423004 w 12192000"/>
              <a:gd name="connsiteY5" fmla="*/ 588645 h 1133339"/>
              <a:gd name="connsiteX6" fmla="*/ 5512341 w 12192000"/>
              <a:gd name="connsiteY6" fmla="*/ 549703 h 1133339"/>
              <a:gd name="connsiteX7" fmla="*/ 5765161 w 12192000"/>
              <a:gd name="connsiteY7" fmla="*/ 508714 h 1133339"/>
              <a:gd name="connsiteX8" fmla="*/ 5820259 w 12192000"/>
              <a:gd name="connsiteY8" fmla="*/ 512618 h 1133339"/>
              <a:gd name="connsiteX9" fmla="*/ 5859170 w 12192000"/>
              <a:gd name="connsiteY9" fmla="*/ 474742 h 1133339"/>
              <a:gd name="connsiteX10" fmla="*/ 6318443 w 12192000"/>
              <a:gd name="connsiteY10" fmla="*/ 321971 h 1133339"/>
              <a:gd name="connsiteX11" fmla="*/ 6571261 w 12192000"/>
              <a:gd name="connsiteY11" fmla="*/ 362960 h 1133339"/>
              <a:gd name="connsiteX12" fmla="*/ 6669499 w 12192000"/>
              <a:gd name="connsiteY12" fmla="*/ 405780 h 1133339"/>
              <a:gd name="connsiteX13" fmla="*/ 6680980 w 12192000"/>
              <a:gd name="connsiteY13" fmla="*/ 398172 h 1133339"/>
              <a:gd name="connsiteX14" fmla="*/ 7044125 w 12192000"/>
              <a:gd name="connsiteY14" fmla="*/ 309092 h 1133339"/>
              <a:gd name="connsiteX15" fmla="*/ 7503396 w 12192000"/>
              <a:gd name="connsiteY15" fmla="*/ 461863 h 1133339"/>
              <a:gd name="connsiteX16" fmla="*/ 7549263 w 12192000"/>
              <a:gd name="connsiteY16" fmla="*/ 506507 h 1133339"/>
              <a:gd name="connsiteX17" fmla="*/ 7557270 w 12192000"/>
              <a:gd name="connsiteY17" fmla="*/ 501203 h 1133339"/>
              <a:gd name="connsiteX18" fmla="*/ 7920415 w 12192000"/>
              <a:gd name="connsiteY18" fmla="*/ 412123 h 1133339"/>
              <a:gd name="connsiteX19" fmla="*/ 8518883 w 12192000"/>
              <a:gd name="connsiteY19" fmla="*/ 730689 h 1133339"/>
              <a:gd name="connsiteX20" fmla="*/ 8523397 w 12192000"/>
              <a:gd name="connsiteY20" fmla="*/ 742369 h 1133339"/>
              <a:gd name="connsiteX21" fmla="*/ 8530242 w 12192000"/>
              <a:gd name="connsiteY21" fmla="*/ 732242 h 1133339"/>
              <a:gd name="connsiteX22" fmla="*/ 9068825 w 12192000"/>
              <a:gd name="connsiteY22" fmla="*/ 502276 h 1133339"/>
              <a:gd name="connsiteX23" fmla="*/ 9292147 w 12192000"/>
              <a:gd name="connsiteY23" fmla="*/ 533926 h 1133339"/>
              <a:gd name="connsiteX24" fmla="*/ 9381057 w 12192000"/>
              <a:gd name="connsiteY24" fmla="*/ 567236 h 1133339"/>
              <a:gd name="connsiteX25" fmla="*/ 9408408 w 12192000"/>
              <a:gd name="connsiteY25" fmla="*/ 526771 h 1133339"/>
              <a:gd name="connsiteX26" fmla="*/ 9788804 w 12192000"/>
              <a:gd name="connsiteY26" fmla="*/ 364348 h 1133339"/>
              <a:gd name="connsiteX27" fmla="*/ 10169201 w 12192000"/>
              <a:gd name="connsiteY27" fmla="*/ 526771 h 1133339"/>
              <a:gd name="connsiteX28" fmla="*/ 10193126 w 12192000"/>
              <a:gd name="connsiteY28" fmla="*/ 562169 h 1133339"/>
              <a:gd name="connsiteX29" fmla="*/ 10221725 w 12192000"/>
              <a:gd name="connsiteY29" fmla="*/ 549703 h 1133339"/>
              <a:gd name="connsiteX30" fmla="*/ 10474543 w 12192000"/>
              <a:gd name="connsiteY30" fmla="*/ 508714 h 1133339"/>
              <a:gd name="connsiteX31" fmla="*/ 11030020 w 12192000"/>
              <a:gd name="connsiteY31" fmla="*/ 759843 h 1133339"/>
              <a:gd name="connsiteX32" fmla="*/ 11042281 w 12192000"/>
              <a:gd name="connsiteY32" fmla="*/ 779672 h 1133339"/>
              <a:gd name="connsiteX33" fmla="*/ 11058727 w 12192000"/>
              <a:gd name="connsiteY33" fmla="*/ 737128 h 1133339"/>
              <a:gd name="connsiteX34" fmla="*/ 11657193 w 12192000"/>
              <a:gd name="connsiteY34" fmla="*/ 418562 h 1133339"/>
              <a:gd name="connsiteX35" fmla="*/ 11910011 w 12192000"/>
              <a:gd name="connsiteY35" fmla="*/ 459551 h 1133339"/>
              <a:gd name="connsiteX36" fmla="*/ 12013158 w 12192000"/>
              <a:gd name="connsiteY36" fmla="*/ 504512 h 1133339"/>
              <a:gd name="connsiteX37" fmla="*/ 12070208 w 12192000"/>
              <a:gd name="connsiteY37" fmla="*/ 448985 h 1133339"/>
              <a:gd name="connsiteX38" fmla="*/ 12166333 w 12192000"/>
              <a:gd name="connsiteY38" fmla="*/ 385294 h 1133339"/>
              <a:gd name="connsiteX39" fmla="*/ 12192000 w 12192000"/>
              <a:gd name="connsiteY39" fmla="*/ 374106 h 1133339"/>
              <a:gd name="connsiteX40" fmla="*/ 12192000 w 12192000"/>
              <a:gd name="connsiteY40" fmla="*/ 1133339 h 1133339"/>
              <a:gd name="connsiteX41" fmla="*/ 0 w 12192000"/>
              <a:gd name="connsiteY41" fmla="*/ 1133339 h 1133339"/>
              <a:gd name="connsiteX42" fmla="*/ 0 w 12192000"/>
              <a:gd name="connsiteY42" fmla="*/ 486996 h 1133339"/>
              <a:gd name="connsiteX43" fmla="*/ 71 w 12192000"/>
              <a:gd name="connsiteY43" fmla="*/ 486956 h 1133339"/>
              <a:gd name="connsiteX44" fmla="*/ 336420 w 12192000"/>
              <a:gd name="connsiteY44" fmla="*/ 418562 h 1133339"/>
              <a:gd name="connsiteX45" fmla="*/ 611086 w 12192000"/>
              <a:gd name="connsiteY45" fmla="*/ 463094 h 1133339"/>
              <a:gd name="connsiteX46" fmla="*/ 684818 w 12192000"/>
              <a:gd name="connsiteY46" fmla="*/ 495232 h 1133339"/>
              <a:gd name="connsiteX47" fmla="*/ 719102 w 12192000"/>
              <a:gd name="connsiteY47" fmla="*/ 461863 h 1133339"/>
              <a:gd name="connsiteX48" fmla="*/ 1178373 w 12192000"/>
              <a:gd name="connsiteY48" fmla="*/ 309092 h 1133339"/>
              <a:gd name="connsiteX49" fmla="*/ 1431191 w 12192000"/>
              <a:gd name="connsiteY49" fmla="*/ 350081 h 1133339"/>
              <a:gd name="connsiteX50" fmla="*/ 1535098 w 12192000"/>
              <a:gd name="connsiteY50" fmla="*/ 395372 h 1133339"/>
              <a:gd name="connsiteX51" fmla="*/ 1601328 w 12192000"/>
              <a:gd name="connsiteY51" fmla="*/ 366503 h 1133339"/>
              <a:gd name="connsiteX52" fmla="*/ 1875994 w 12192000"/>
              <a:gd name="connsiteY52" fmla="*/ 321971 h 1133339"/>
              <a:gd name="connsiteX53" fmla="*/ 2526182 w 12192000"/>
              <a:gd name="connsiteY53" fmla="*/ 668067 h 1133339"/>
              <a:gd name="connsiteX54" fmla="*/ 2552597 w 12192000"/>
              <a:gd name="connsiteY54" fmla="*/ 736404 h 1133339"/>
              <a:gd name="connsiteX55" fmla="*/ 2571015 w 12192000"/>
              <a:gd name="connsiteY55" fmla="*/ 731813 h 1133339"/>
              <a:gd name="connsiteX56" fmla="*/ 2701915 w 12192000"/>
              <a:gd name="connsiteY56" fmla="*/ 721216 h 1133339"/>
              <a:gd name="connsiteX57" fmla="*/ 2724369 w 12192000"/>
              <a:gd name="connsiteY57" fmla="*/ 722353 h 1133339"/>
              <a:gd name="connsiteX58" fmla="*/ 2760974 w 12192000"/>
              <a:gd name="connsiteY58" fmla="*/ 627658 h 1133339"/>
              <a:gd name="connsiteX59" fmla="*/ 3359439 w 12192000"/>
              <a:gd name="connsiteY59" fmla="*/ 309092 h 1133339"/>
              <a:gd name="connsiteX60" fmla="*/ 3490338 w 12192000"/>
              <a:gd name="connsiteY60" fmla="*/ 319689 h 1133339"/>
              <a:gd name="connsiteX61" fmla="*/ 3500624 w 12192000"/>
              <a:gd name="connsiteY61" fmla="*/ 322253 h 1133339"/>
              <a:gd name="connsiteX62" fmla="*/ 3537095 w 12192000"/>
              <a:gd name="connsiteY62" fmla="*/ 268294 h 1133339"/>
              <a:gd name="connsiteX63" fmla="*/ 4165443 w 12192000"/>
              <a:gd name="connsiteY63" fmla="*/ 0 h 113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2192000" h="1133339">
                <a:moveTo>
                  <a:pt x="4165443" y="0"/>
                </a:moveTo>
                <a:cubicBezTo>
                  <a:pt x="4427005" y="0"/>
                  <a:pt x="4657616" y="106424"/>
                  <a:pt x="4793789" y="268294"/>
                </a:cubicBezTo>
                <a:lnTo>
                  <a:pt x="4822897" y="311359"/>
                </a:lnTo>
                <a:lnTo>
                  <a:pt x="4850903" y="309092"/>
                </a:lnTo>
                <a:cubicBezTo>
                  <a:pt x="5075099" y="309092"/>
                  <a:pt x="5272766" y="400313"/>
                  <a:pt x="5389486" y="539058"/>
                </a:cubicBezTo>
                <a:lnTo>
                  <a:pt x="5423004" y="588645"/>
                </a:lnTo>
                <a:lnTo>
                  <a:pt x="5512341" y="549703"/>
                </a:lnTo>
                <a:cubicBezTo>
                  <a:pt x="5590047" y="523309"/>
                  <a:pt x="5675481" y="508714"/>
                  <a:pt x="5765161" y="508714"/>
                </a:cubicBezTo>
                <a:lnTo>
                  <a:pt x="5820259" y="512618"/>
                </a:lnTo>
                <a:lnTo>
                  <a:pt x="5859170" y="474742"/>
                </a:lnTo>
                <a:cubicBezTo>
                  <a:pt x="5976709" y="380352"/>
                  <a:pt x="6139086" y="321971"/>
                  <a:pt x="6318443" y="321971"/>
                </a:cubicBezTo>
                <a:cubicBezTo>
                  <a:pt x="6408121" y="321971"/>
                  <a:pt x="6493555" y="336566"/>
                  <a:pt x="6571261" y="362960"/>
                </a:cubicBezTo>
                <a:lnTo>
                  <a:pt x="6669499" y="405780"/>
                </a:lnTo>
                <a:lnTo>
                  <a:pt x="6680980" y="398172"/>
                </a:lnTo>
                <a:cubicBezTo>
                  <a:pt x="6784641" y="341931"/>
                  <a:pt x="6909609" y="309092"/>
                  <a:pt x="7044125" y="309092"/>
                </a:cubicBezTo>
                <a:cubicBezTo>
                  <a:pt x="7223481" y="309092"/>
                  <a:pt x="7385858" y="367473"/>
                  <a:pt x="7503396" y="461863"/>
                </a:cubicBezTo>
                <a:lnTo>
                  <a:pt x="7549263" y="506507"/>
                </a:lnTo>
                <a:lnTo>
                  <a:pt x="7557270" y="501203"/>
                </a:lnTo>
                <a:cubicBezTo>
                  <a:pt x="7660931" y="444962"/>
                  <a:pt x="7785899" y="412123"/>
                  <a:pt x="7920415" y="412123"/>
                </a:cubicBezTo>
                <a:cubicBezTo>
                  <a:pt x="8189451" y="412123"/>
                  <a:pt x="8420281" y="543481"/>
                  <a:pt x="8518883" y="730689"/>
                </a:cubicBezTo>
                <a:lnTo>
                  <a:pt x="8523397" y="742369"/>
                </a:lnTo>
                <a:lnTo>
                  <a:pt x="8530242" y="732242"/>
                </a:lnTo>
                <a:cubicBezTo>
                  <a:pt x="8646964" y="593497"/>
                  <a:pt x="8844630" y="502276"/>
                  <a:pt x="9068825" y="502276"/>
                </a:cubicBezTo>
                <a:cubicBezTo>
                  <a:pt x="9147294" y="502276"/>
                  <a:pt x="9222512" y="513450"/>
                  <a:pt x="9292147" y="533926"/>
                </a:cubicBezTo>
                <a:lnTo>
                  <a:pt x="9381057" y="567236"/>
                </a:lnTo>
                <a:lnTo>
                  <a:pt x="9408408" y="526771"/>
                </a:lnTo>
                <a:cubicBezTo>
                  <a:pt x="9490847" y="428776"/>
                  <a:pt x="9630456" y="364348"/>
                  <a:pt x="9788804" y="364348"/>
                </a:cubicBezTo>
                <a:cubicBezTo>
                  <a:pt x="9947151" y="364348"/>
                  <a:pt x="10086761" y="428776"/>
                  <a:pt x="10169201" y="526771"/>
                </a:cubicBezTo>
                <a:lnTo>
                  <a:pt x="10193126" y="562169"/>
                </a:lnTo>
                <a:lnTo>
                  <a:pt x="10221725" y="549703"/>
                </a:lnTo>
                <a:cubicBezTo>
                  <a:pt x="10299432" y="523309"/>
                  <a:pt x="10384865" y="508714"/>
                  <a:pt x="10474543" y="508714"/>
                </a:cubicBezTo>
                <a:cubicBezTo>
                  <a:pt x="10709949" y="508714"/>
                  <a:pt x="10916105" y="609285"/>
                  <a:pt x="11030020" y="759843"/>
                </a:cubicBezTo>
                <a:lnTo>
                  <a:pt x="11042281" y="779672"/>
                </a:lnTo>
                <a:lnTo>
                  <a:pt x="11058727" y="737128"/>
                </a:lnTo>
                <a:cubicBezTo>
                  <a:pt x="11157327" y="549920"/>
                  <a:pt x="11388158" y="418562"/>
                  <a:pt x="11657193" y="418562"/>
                </a:cubicBezTo>
                <a:cubicBezTo>
                  <a:pt x="11746871" y="418562"/>
                  <a:pt x="11832305" y="433157"/>
                  <a:pt x="11910011" y="459551"/>
                </a:cubicBezTo>
                <a:lnTo>
                  <a:pt x="12013158" y="504512"/>
                </a:lnTo>
                <a:lnTo>
                  <a:pt x="12070208" y="448985"/>
                </a:lnTo>
                <a:cubicBezTo>
                  <a:pt x="12099592" y="425388"/>
                  <a:pt x="12131779" y="404041"/>
                  <a:pt x="12166333" y="385294"/>
                </a:cubicBezTo>
                <a:lnTo>
                  <a:pt x="12192000" y="374106"/>
                </a:lnTo>
                <a:lnTo>
                  <a:pt x="12192000" y="1133339"/>
                </a:lnTo>
                <a:lnTo>
                  <a:pt x="0" y="1133339"/>
                </a:lnTo>
                <a:lnTo>
                  <a:pt x="0" y="486996"/>
                </a:lnTo>
                <a:lnTo>
                  <a:pt x="71" y="486956"/>
                </a:lnTo>
                <a:cubicBezTo>
                  <a:pt x="100055" y="443338"/>
                  <a:pt x="214635" y="418562"/>
                  <a:pt x="336420" y="418562"/>
                </a:cubicBezTo>
                <a:cubicBezTo>
                  <a:pt x="433848" y="418562"/>
                  <a:pt x="526664" y="434418"/>
                  <a:pt x="611086" y="463094"/>
                </a:cubicBezTo>
                <a:lnTo>
                  <a:pt x="684818" y="495232"/>
                </a:lnTo>
                <a:lnTo>
                  <a:pt x="719102" y="461863"/>
                </a:lnTo>
                <a:cubicBezTo>
                  <a:pt x="836640" y="367473"/>
                  <a:pt x="999017" y="309092"/>
                  <a:pt x="1178373" y="309092"/>
                </a:cubicBezTo>
                <a:cubicBezTo>
                  <a:pt x="1268052" y="309092"/>
                  <a:pt x="1353485" y="323687"/>
                  <a:pt x="1431191" y="350081"/>
                </a:cubicBezTo>
                <a:lnTo>
                  <a:pt x="1535098" y="395372"/>
                </a:lnTo>
                <a:lnTo>
                  <a:pt x="1601328" y="366503"/>
                </a:lnTo>
                <a:cubicBezTo>
                  <a:pt x="1685751" y="337827"/>
                  <a:pt x="1778567" y="321971"/>
                  <a:pt x="1875994" y="321971"/>
                </a:cubicBezTo>
                <a:cubicBezTo>
                  <a:pt x="2168280" y="321971"/>
                  <a:pt x="2419060" y="464681"/>
                  <a:pt x="2526182" y="668067"/>
                </a:cubicBezTo>
                <a:lnTo>
                  <a:pt x="2552597" y="736404"/>
                </a:lnTo>
                <a:lnTo>
                  <a:pt x="2571015" y="731813"/>
                </a:lnTo>
                <a:cubicBezTo>
                  <a:pt x="2613296" y="724865"/>
                  <a:pt x="2657074" y="721216"/>
                  <a:pt x="2701915" y="721216"/>
                </a:cubicBezTo>
                <a:lnTo>
                  <a:pt x="2724369" y="722353"/>
                </a:lnTo>
                <a:lnTo>
                  <a:pt x="2760974" y="627658"/>
                </a:lnTo>
                <a:cubicBezTo>
                  <a:pt x="2859573" y="440450"/>
                  <a:pt x="3090405" y="309092"/>
                  <a:pt x="3359439" y="309092"/>
                </a:cubicBezTo>
                <a:cubicBezTo>
                  <a:pt x="3404279" y="309092"/>
                  <a:pt x="3448056" y="312741"/>
                  <a:pt x="3490338" y="319689"/>
                </a:cubicBezTo>
                <a:lnTo>
                  <a:pt x="3500624" y="322253"/>
                </a:lnTo>
                <a:lnTo>
                  <a:pt x="3537095" y="268294"/>
                </a:lnTo>
                <a:cubicBezTo>
                  <a:pt x="3673270" y="106424"/>
                  <a:pt x="3903880" y="0"/>
                  <a:pt x="41654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任意多边形 30"/>
          <p:cNvSpPr/>
          <p:nvPr/>
        </p:nvSpPr>
        <p:spPr>
          <a:xfrm rot="20700000" flipH="1">
            <a:off x="4124325" y="1689100"/>
            <a:ext cx="895350" cy="619125"/>
          </a:xfrm>
          <a:custGeom>
            <a:avLst/>
            <a:gdLst>
              <a:gd name="connsiteX0" fmla="*/ 811844 w 815110"/>
              <a:gd name="connsiteY0" fmla="*/ 0 h 753851"/>
              <a:gd name="connsiteX1" fmla="*/ 811221 w 815110"/>
              <a:gd name="connsiteY1" fmla="*/ 3357 h 753851"/>
              <a:gd name="connsiteX2" fmla="*/ 815110 w 815110"/>
              <a:gd name="connsiteY2" fmla="*/ 1718 h 753851"/>
              <a:gd name="connsiteX3" fmla="*/ 810512 w 815110"/>
              <a:gd name="connsiteY3" fmla="*/ 7176 h 753851"/>
              <a:gd name="connsiteX4" fmla="*/ 674407 w 815110"/>
              <a:gd name="connsiteY4" fmla="*/ 740510 h 753851"/>
              <a:gd name="connsiteX5" fmla="*/ 421276 w 815110"/>
              <a:gd name="connsiteY5" fmla="*/ 621270 h 753851"/>
              <a:gd name="connsiteX6" fmla="*/ 293771 w 815110"/>
              <a:gd name="connsiteY6" fmla="*/ 753851 h 753851"/>
              <a:gd name="connsiteX7" fmla="*/ 336279 w 815110"/>
              <a:gd name="connsiteY7" fmla="*/ 581231 h 753851"/>
              <a:gd name="connsiteX8" fmla="*/ 335005 w 815110"/>
              <a:gd name="connsiteY8" fmla="*/ 580631 h 753851"/>
              <a:gd name="connsiteX9" fmla="*/ 337035 w 815110"/>
              <a:gd name="connsiteY9" fmla="*/ 578159 h 753851"/>
              <a:gd name="connsiteX10" fmla="*/ 337278 w 815110"/>
              <a:gd name="connsiteY10" fmla="*/ 577173 h 753851"/>
              <a:gd name="connsiteX11" fmla="*/ 337691 w 815110"/>
              <a:gd name="connsiteY11" fmla="*/ 577360 h 753851"/>
              <a:gd name="connsiteX12" fmla="*/ 628627 w 815110"/>
              <a:gd name="connsiteY12" fmla="*/ 223097 h 753851"/>
              <a:gd name="connsiteX13" fmla="*/ 609342 w 815110"/>
              <a:gd name="connsiteY13" fmla="*/ 245991 h 753851"/>
              <a:gd name="connsiteX14" fmla="*/ 266398 w 815110"/>
              <a:gd name="connsiteY14" fmla="*/ 517542 h 753851"/>
              <a:gd name="connsiteX15" fmla="*/ 0 w 815110"/>
              <a:gd name="connsiteY15" fmla="*/ 345175 h 753851"/>
              <a:gd name="connsiteX16" fmla="*/ 807958 w 815110"/>
              <a:gd name="connsiteY16" fmla="*/ 4731 h 75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15110" h="753851">
                <a:moveTo>
                  <a:pt x="811844" y="0"/>
                </a:moveTo>
                <a:lnTo>
                  <a:pt x="811221" y="3357"/>
                </a:lnTo>
                <a:lnTo>
                  <a:pt x="815110" y="1718"/>
                </a:lnTo>
                <a:lnTo>
                  <a:pt x="810512" y="7176"/>
                </a:lnTo>
                <a:lnTo>
                  <a:pt x="674407" y="740510"/>
                </a:lnTo>
                <a:lnTo>
                  <a:pt x="421276" y="621270"/>
                </a:lnTo>
                <a:lnTo>
                  <a:pt x="293771" y="753851"/>
                </a:lnTo>
                <a:lnTo>
                  <a:pt x="336279" y="581231"/>
                </a:lnTo>
                <a:lnTo>
                  <a:pt x="335005" y="580631"/>
                </a:lnTo>
                <a:lnTo>
                  <a:pt x="337035" y="578159"/>
                </a:lnTo>
                <a:lnTo>
                  <a:pt x="337278" y="577173"/>
                </a:lnTo>
                <a:lnTo>
                  <a:pt x="337691" y="577360"/>
                </a:lnTo>
                <a:lnTo>
                  <a:pt x="628627" y="223097"/>
                </a:lnTo>
                <a:lnTo>
                  <a:pt x="609342" y="245991"/>
                </a:lnTo>
                <a:lnTo>
                  <a:pt x="266398" y="517542"/>
                </a:lnTo>
                <a:lnTo>
                  <a:pt x="0" y="345175"/>
                </a:lnTo>
                <a:lnTo>
                  <a:pt x="807958" y="4731"/>
                </a:lnTo>
                <a:close/>
              </a:path>
            </a:pathLst>
          </a:custGeom>
          <a:gradFill flip="none" rotWithShape="1">
            <a:gsLst>
              <a:gs pos="100000">
                <a:schemeClr val="accent2">
                  <a:alpha val="50000"/>
                </a:schemeClr>
              </a:gs>
              <a:gs pos="0">
                <a:schemeClr val="accent2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686050" y="2591560"/>
            <a:ext cx="3771900" cy="978729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18" name="内容占位符 17"/>
          <p:cNvSpPr>
            <a:spLocks noGrp="1"/>
          </p:cNvSpPr>
          <p:nvPr>
            <p:ph sz="quarter" idx="13"/>
          </p:nvPr>
        </p:nvSpPr>
        <p:spPr>
          <a:xfrm>
            <a:off x="2686050" y="3610928"/>
            <a:ext cx="3771900" cy="461665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33" name="日期占位符 2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4" name="页脚占位符 3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12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fontAlgn="base">
              <a:lnSpc>
                <a:spcPct val="120000"/>
              </a:lnSpc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lnSpc>
                <a:spcPct val="120000"/>
              </a:lnSpc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711200"/>
            <a:ext cx="3196800" cy="1600200"/>
          </a:xfrm>
        </p:spPr>
        <p:txBody>
          <a:bodyPr anchor="t">
            <a:normAutofit/>
          </a:bodyPr>
          <a:lstStyle>
            <a:lvl1pPr algn="l">
              <a:defRPr sz="32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4014391" y="733425"/>
            <a:ext cx="4627800" cy="54036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685800" rtl="0" eaLnBrk="0" fontAlgn="base" latinLnBrk="0" hangingPunct="0">
              <a:lnSpc>
                <a:spcPct val="12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311400"/>
            <a:ext cx="319680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21" name="日期占位符 4"/>
          <p:cNvSpPr>
            <a:spLocks noGrp="1"/>
          </p:cNvSpPr>
          <p:nvPr>
            <p:ph type="dt" sz="half" idx="1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页脚占位符 5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12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fontAlgn="base">
              <a:lnSpc>
                <a:spcPct val="120000"/>
              </a:lnSpc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竖排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368363" y="365125"/>
            <a:ext cx="1146987" cy="5811838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6659969" cy="5811838"/>
          </a:xfrm>
        </p:spPr>
        <p:txBody>
          <a:bodyPr vert="eaVert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21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12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fontAlgn="base">
              <a:lnSpc>
                <a:spcPct val="120000"/>
              </a:lnSpc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28650" y="551544"/>
            <a:ext cx="7886700" cy="5558971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21" name="日期占位符 2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页脚占位符 3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12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fontAlgn="base">
              <a:lnSpc>
                <a:spcPct val="120000"/>
              </a:lnSpc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40" name="Picture 5" descr="C:\Users\Administrator\Desktop\模板\图片1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7463"/>
            <a:ext cx="9144000" cy="68214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lvl="0" eaLnBrk="1" fontAlgn="base" hangingPunct="1">
              <a:lnSpc>
                <a:spcPct val="120000"/>
              </a:lnSpc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64" name="Picture 5" descr="C:\Users\Administrator\Desktop\模板\图片1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7463"/>
            <a:ext cx="9144000" cy="68214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lvl="0" eaLnBrk="1" fontAlgn="base" hangingPunct="1">
              <a:lnSpc>
                <a:spcPct val="120000"/>
              </a:lnSpc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8" name="Picture 5" descr="C:\Users\Administrator\Desktop\模板\图片1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7463"/>
            <a:ext cx="9144000" cy="68214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lvl="0" eaLnBrk="1" fontAlgn="base" hangingPunct="1">
              <a:lnSpc>
                <a:spcPct val="120000"/>
              </a:lnSpc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12" name="Picture 5" descr="C:\Users\Administrator\Desktop\模板\图片1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7463"/>
            <a:ext cx="9144000" cy="68214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lvl="0" eaLnBrk="1" fontAlgn="base" hangingPunct="1">
              <a:lnSpc>
                <a:spcPct val="120000"/>
              </a:lnSpc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直接连接符 20"/>
          <p:cNvCxnSpPr/>
          <p:nvPr/>
        </p:nvCxnSpPr>
        <p:spPr>
          <a:xfrm>
            <a:off x="3213100" y="3433763"/>
            <a:ext cx="386080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133" name="组合 10"/>
          <p:cNvGrpSpPr/>
          <p:nvPr/>
        </p:nvGrpSpPr>
        <p:grpSpPr>
          <a:xfrm>
            <a:off x="581025" y="3287713"/>
            <a:ext cx="1171575" cy="268287"/>
            <a:chOff x="580290" y="3288314"/>
            <a:chExt cx="1172059" cy="267237"/>
          </a:xfrm>
        </p:grpSpPr>
        <p:sp>
          <p:nvSpPr>
            <p:cNvPr id="23" name="椭圆 22"/>
            <p:cNvSpPr/>
            <p:nvPr/>
          </p:nvSpPr>
          <p:spPr>
            <a:xfrm rot="10800000">
              <a:off x="580290" y="3288314"/>
              <a:ext cx="266810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 rot="10800000">
              <a:off x="1172673" y="3321521"/>
              <a:ext cx="201695" cy="200824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 rot="10800000">
              <a:off x="1618944" y="3354728"/>
              <a:ext cx="133405" cy="13440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5137" name="组合 14"/>
          <p:cNvGrpSpPr/>
          <p:nvPr/>
        </p:nvGrpSpPr>
        <p:grpSpPr>
          <a:xfrm flipH="1">
            <a:off x="7386638" y="3295650"/>
            <a:ext cx="1173162" cy="266700"/>
            <a:chOff x="580290" y="3288314"/>
            <a:chExt cx="1172059" cy="267237"/>
          </a:xfrm>
        </p:grpSpPr>
        <p:sp>
          <p:nvSpPr>
            <p:cNvPr id="27" name="椭圆 26"/>
            <p:cNvSpPr/>
            <p:nvPr/>
          </p:nvSpPr>
          <p:spPr>
            <a:xfrm rot="10800000">
              <a:off x="580290" y="3288314"/>
              <a:ext cx="266449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 rot="10800000">
              <a:off x="1173457" y="3321719"/>
              <a:ext cx="199837" cy="200428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 rot="10800000">
              <a:off x="1619124" y="3355123"/>
              <a:ext cx="133225" cy="13361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30" name="任意多边形: 形状 6"/>
          <p:cNvSpPr/>
          <p:nvPr/>
        </p:nvSpPr>
        <p:spPr>
          <a:xfrm>
            <a:off x="0" y="4883150"/>
            <a:ext cx="9144000" cy="1974850"/>
          </a:xfrm>
          <a:custGeom>
            <a:avLst/>
            <a:gdLst>
              <a:gd name="connsiteX0" fmla="*/ 4408996 w 12191999"/>
              <a:gd name="connsiteY0" fmla="*/ 0 h 1975365"/>
              <a:gd name="connsiteX1" fmla="*/ 5790561 w 12191999"/>
              <a:gd name="connsiteY1" fmla="*/ 551581 h 1975365"/>
              <a:gd name="connsiteX2" fmla="*/ 5801495 w 12191999"/>
              <a:gd name="connsiteY2" fmla="*/ 563959 h 1975365"/>
              <a:gd name="connsiteX3" fmla="*/ 5826131 w 12191999"/>
              <a:gd name="connsiteY3" fmla="*/ 553912 h 1975365"/>
              <a:gd name="connsiteX4" fmla="*/ 6523038 w 12191999"/>
              <a:gd name="connsiteY4" fmla="*/ 434799 h 1975365"/>
              <a:gd name="connsiteX5" fmla="*/ 7789046 w 12191999"/>
              <a:gd name="connsiteY5" fmla="*/ 878743 h 1975365"/>
              <a:gd name="connsiteX6" fmla="*/ 7859692 w 12191999"/>
              <a:gd name="connsiteY6" fmla="*/ 944547 h 1975365"/>
              <a:gd name="connsiteX7" fmla="*/ 7890845 w 12191999"/>
              <a:gd name="connsiteY7" fmla="*/ 901137 h 1975365"/>
              <a:gd name="connsiteX8" fmla="*/ 9633465 w 12191999"/>
              <a:gd name="connsiteY8" fmla="*/ 116746 h 1975365"/>
              <a:gd name="connsiteX9" fmla="*/ 11376086 w 12191999"/>
              <a:gd name="connsiteY9" fmla="*/ 901137 h 1975365"/>
              <a:gd name="connsiteX10" fmla="*/ 11381374 w 12191999"/>
              <a:gd name="connsiteY10" fmla="*/ 908506 h 1975365"/>
              <a:gd name="connsiteX11" fmla="*/ 11472015 w 12191999"/>
              <a:gd name="connsiteY11" fmla="*/ 824077 h 1975365"/>
              <a:gd name="connsiteX12" fmla="*/ 12041117 w 12191999"/>
              <a:gd name="connsiteY12" fmla="*/ 499246 h 1975365"/>
              <a:gd name="connsiteX13" fmla="*/ 12191999 w 12191999"/>
              <a:gd name="connsiteY13" fmla="*/ 452495 h 1975365"/>
              <a:gd name="connsiteX14" fmla="*/ 12191999 w 12191999"/>
              <a:gd name="connsiteY14" fmla="*/ 1975365 h 1975365"/>
              <a:gd name="connsiteX15" fmla="*/ 0 w 12191999"/>
              <a:gd name="connsiteY15" fmla="*/ 1975365 h 1975365"/>
              <a:gd name="connsiteX16" fmla="*/ 0 w 12191999"/>
              <a:gd name="connsiteY16" fmla="*/ 373214 h 1975365"/>
              <a:gd name="connsiteX17" fmla="*/ 103466 w 12191999"/>
              <a:gd name="connsiteY17" fmla="*/ 416152 h 1975365"/>
              <a:gd name="connsiteX18" fmla="*/ 712248 w 12191999"/>
              <a:gd name="connsiteY18" fmla="*/ 843689 h 1975365"/>
              <a:gd name="connsiteX19" fmla="*/ 815917 w 12191999"/>
              <a:gd name="connsiteY19" fmla="*/ 961054 h 1975365"/>
              <a:gd name="connsiteX20" fmla="*/ 821465 w 12191999"/>
              <a:gd name="connsiteY20" fmla="*/ 955887 h 1975365"/>
              <a:gd name="connsiteX21" fmla="*/ 2307470 w 12191999"/>
              <a:gd name="connsiteY21" fmla="*/ 434799 h 1975365"/>
              <a:gd name="connsiteX22" fmla="*/ 2932400 w 12191999"/>
              <a:gd name="connsiteY22" fmla="*/ 514784 h 1975365"/>
              <a:gd name="connsiteX23" fmla="*/ 3033353 w 12191999"/>
              <a:gd name="connsiteY23" fmla="*/ 546065 h 1975365"/>
              <a:gd name="connsiteX24" fmla="*/ 3142988 w 12191999"/>
              <a:gd name="connsiteY24" fmla="*/ 443944 h 1975365"/>
              <a:gd name="connsiteX25" fmla="*/ 4408996 w 12191999"/>
              <a:gd name="connsiteY25" fmla="*/ 0 h 197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1999" h="1975365">
                <a:moveTo>
                  <a:pt x="4408996" y="0"/>
                </a:moveTo>
                <a:cubicBezTo>
                  <a:pt x="4965206" y="0"/>
                  <a:pt x="5462174" y="214716"/>
                  <a:pt x="5790561" y="551581"/>
                </a:cubicBezTo>
                <a:lnTo>
                  <a:pt x="5801495" y="563959"/>
                </a:lnTo>
                <a:lnTo>
                  <a:pt x="5826131" y="553912"/>
                </a:lnTo>
                <a:cubicBezTo>
                  <a:pt x="6040333" y="477212"/>
                  <a:pt x="6275835" y="434799"/>
                  <a:pt x="6523038" y="434799"/>
                </a:cubicBezTo>
                <a:cubicBezTo>
                  <a:pt x="7017445" y="434799"/>
                  <a:pt x="7465046" y="604452"/>
                  <a:pt x="7789046" y="878743"/>
                </a:cubicBezTo>
                <a:lnTo>
                  <a:pt x="7859692" y="944547"/>
                </a:lnTo>
                <a:lnTo>
                  <a:pt x="7890845" y="901137"/>
                </a:lnTo>
                <a:cubicBezTo>
                  <a:pt x="8268504" y="427892"/>
                  <a:pt x="8908064" y="116746"/>
                  <a:pt x="9633465" y="116746"/>
                </a:cubicBezTo>
                <a:cubicBezTo>
                  <a:pt x="10358867" y="116746"/>
                  <a:pt x="10998426" y="427892"/>
                  <a:pt x="11376086" y="901137"/>
                </a:cubicBezTo>
                <a:lnTo>
                  <a:pt x="11381374" y="908506"/>
                </a:lnTo>
                <a:lnTo>
                  <a:pt x="11472015" y="824077"/>
                </a:lnTo>
                <a:cubicBezTo>
                  <a:pt x="11634015" y="686932"/>
                  <a:pt x="11826915" y="575946"/>
                  <a:pt x="12041117" y="499246"/>
                </a:cubicBezTo>
                <a:lnTo>
                  <a:pt x="12191999" y="452495"/>
                </a:lnTo>
                <a:lnTo>
                  <a:pt x="12191999" y="1975365"/>
                </a:lnTo>
                <a:lnTo>
                  <a:pt x="0" y="1975365"/>
                </a:lnTo>
                <a:lnTo>
                  <a:pt x="0" y="373214"/>
                </a:lnTo>
                <a:lnTo>
                  <a:pt x="103466" y="416152"/>
                </a:lnTo>
                <a:cubicBezTo>
                  <a:pt x="337103" y="525156"/>
                  <a:pt x="543613" y="670701"/>
                  <a:pt x="712248" y="843689"/>
                </a:cubicBezTo>
                <a:lnTo>
                  <a:pt x="815917" y="961054"/>
                </a:lnTo>
                <a:lnTo>
                  <a:pt x="821465" y="955887"/>
                </a:lnTo>
                <a:cubicBezTo>
                  <a:pt x="1201766" y="633932"/>
                  <a:pt x="1727148" y="434799"/>
                  <a:pt x="2307470" y="434799"/>
                </a:cubicBezTo>
                <a:cubicBezTo>
                  <a:pt x="2525090" y="434799"/>
                  <a:pt x="2734985" y="462802"/>
                  <a:pt x="2932400" y="514784"/>
                </a:cubicBezTo>
                <a:lnTo>
                  <a:pt x="3033353" y="546065"/>
                </a:lnTo>
                <a:lnTo>
                  <a:pt x="3142988" y="443944"/>
                </a:lnTo>
                <a:cubicBezTo>
                  <a:pt x="3466988" y="169652"/>
                  <a:pt x="3914590" y="0"/>
                  <a:pt x="4408996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1" name="任意多边形: 形状 7"/>
          <p:cNvSpPr/>
          <p:nvPr/>
        </p:nvSpPr>
        <p:spPr>
          <a:xfrm>
            <a:off x="0" y="5413375"/>
            <a:ext cx="9144000" cy="1444625"/>
          </a:xfrm>
          <a:custGeom>
            <a:avLst/>
            <a:gdLst>
              <a:gd name="connsiteX0" fmla="*/ 3246538 w 12192001"/>
              <a:gd name="connsiteY0" fmla="*/ 0 h 1445191"/>
              <a:gd name="connsiteX1" fmla="*/ 3888381 w 12192001"/>
              <a:gd name="connsiteY1" fmla="*/ 335498 h 1445191"/>
              <a:gd name="connsiteX2" fmla="*/ 3925176 w 12192001"/>
              <a:gd name="connsiteY2" fmla="*/ 402142 h 1445191"/>
              <a:gd name="connsiteX3" fmla="*/ 4047372 w 12192001"/>
              <a:gd name="connsiteY3" fmla="*/ 336937 h 1445191"/>
              <a:gd name="connsiteX4" fmla="*/ 4348662 w 12192001"/>
              <a:gd name="connsiteY4" fmla="*/ 277137 h 1445191"/>
              <a:gd name="connsiteX5" fmla="*/ 4990506 w 12192001"/>
              <a:gd name="connsiteY5" fmla="*/ 612635 h 1445191"/>
              <a:gd name="connsiteX6" fmla="*/ 4990587 w 12192001"/>
              <a:gd name="connsiteY6" fmla="*/ 612785 h 1445191"/>
              <a:gd name="connsiteX7" fmla="*/ 5017399 w 12192001"/>
              <a:gd name="connsiteY7" fmla="*/ 564223 h 1445191"/>
              <a:gd name="connsiteX8" fmla="*/ 5836210 w 12192001"/>
              <a:gd name="connsiteY8" fmla="*/ 136221 h 1445191"/>
              <a:gd name="connsiteX9" fmla="*/ 6306886 w 12192001"/>
              <a:gd name="connsiteY9" fmla="*/ 253387 h 1445191"/>
              <a:gd name="connsiteX10" fmla="*/ 6347988 w 12192001"/>
              <a:gd name="connsiteY10" fmla="*/ 277935 h 1445191"/>
              <a:gd name="connsiteX11" fmla="*/ 6394194 w 12192001"/>
              <a:gd name="connsiteY11" fmla="*/ 222879 h 1445191"/>
              <a:gd name="connsiteX12" fmla="*/ 6941520 w 12192001"/>
              <a:gd name="connsiteY12" fmla="*/ 0 h 1445191"/>
              <a:gd name="connsiteX13" fmla="*/ 7488846 w 12192001"/>
              <a:gd name="connsiteY13" fmla="*/ 222879 h 1445191"/>
              <a:gd name="connsiteX14" fmla="*/ 7529289 w 12192001"/>
              <a:gd name="connsiteY14" fmla="*/ 271069 h 1445191"/>
              <a:gd name="connsiteX15" fmla="*/ 7537925 w 12192001"/>
              <a:gd name="connsiteY15" fmla="*/ 265911 h 1445191"/>
              <a:gd name="connsiteX16" fmla="*/ 8008603 w 12192001"/>
              <a:gd name="connsiteY16" fmla="*/ 148745 h 1445191"/>
              <a:gd name="connsiteX17" fmla="*/ 8755262 w 12192001"/>
              <a:gd name="connsiteY17" fmla="*/ 484217 h 1445191"/>
              <a:gd name="connsiteX18" fmla="*/ 8852685 w 12192001"/>
              <a:gd name="connsiteY18" fmla="*/ 615575 h 1445191"/>
              <a:gd name="connsiteX19" fmla="*/ 8854308 w 12192001"/>
              <a:gd name="connsiteY19" fmla="*/ 612634 h 1445191"/>
              <a:gd name="connsiteX20" fmla="*/ 9496151 w 12192001"/>
              <a:gd name="connsiteY20" fmla="*/ 277136 h 1445191"/>
              <a:gd name="connsiteX21" fmla="*/ 9928922 w 12192001"/>
              <a:gd name="connsiteY21" fmla="*/ 407095 h 1445191"/>
              <a:gd name="connsiteX22" fmla="*/ 9938225 w 12192001"/>
              <a:gd name="connsiteY22" fmla="*/ 414641 h 1445191"/>
              <a:gd name="connsiteX23" fmla="*/ 9981920 w 12192001"/>
              <a:gd name="connsiteY23" fmla="*/ 335498 h 1445191"/>
              <a:gd name="connsiteX24" fmla="*/ 10623763 w 12192001"/>
              <a:gd name="connsiteY24" fmla="*/ 0 h 1445191"/>
              <a:gd name="connsiteX25" fmla="*/ 11265607 w 12192001"/>
              <a:gd name="connsiteY25" fmla="*/ 335498 h 1445191"/>
              <a:gd name="connsiteX26" fmla="*/ 11291202 w 12192001"/>
              <a:gd name="connsiteY26" fmla="*/ 381858 h 1445191"/>
              <a:gd name="connsiteX27" fmla="*/ 11306415 w 12192001"/>
              <a:gd name="connsiteY27" fmla="*/ 369518 h 1445191"/>
              <a:gd name="connsiteX28" fmla="*/ 11739186 w 12192001"/>
              <a:gd name="connsiteY28" fmla="*/ 239559 h 1445191"/>
              <a:gd name="connsiteX29" fmla="*/ 12171956 w 12192001"/>
              <a:gd name="connsiteY29" fmla="*/ 369518 h 1445191"/>
              <a:gd name="connsiteX30" fmla="*/ 12192001 w 12192001"/>
              <a:gd name="connsiteY30" fmla="*/ 385777 h 1445191"/>
              <a:gd name="connsiteX31" fmla="*/ 12192001 w 12192001"/>
              <a:gd name="connsiteY31" fmla="*/ 1445191 h 1445191"/>
              <a:gd name="connsiteX32" fmla="*/ 0 w 12192001"/>
              <a:gd name="connsiteY32" fmla="*/ 1445191 h 1445191"/>
              <a:gd name="connsiteX33" fmla="*/ 0 w 12192001"/>
              <a:gd name="connsiteY33" fmla="*/ 160691 h 1445191"/>
              <a:gd name="connsiteX34" fmla="*/ 41876 w 12192001"/>
              <a:gd name="connsiteY34" fmla="*/ 184935 h 1445191"/>
              <a:gd name="connsiteX35" fmla="*/ 134451 w 12192001"/>
              <a:gd name="connsiteY35" fmla="*/ 253847 h 1445191"/>
              <a:gd name="connsiteX36" fmla="*/ 135221 w 12192001"/>
              <a:gd name="connsiteY36" fmla="*/ 253387 h 1445191"/>
              <a:gd name="connsiteX37" fmla="*/ 605900 w 12192001"/>
              <a:gd name="connsiteY37" fmla="*/ 136221 h 1445191"/>
              <a:gd name="connsiteX38" fmla="*/ 1450394 w 12192001"/>
              <a:gd name="connsiteY38" fmla="*/ 603610 h 1445191"/>
              <a:gd name="connsiteX39" fmla="*/ 1457193 w 12192001"/>
              <a:gd name="connsiteY39" fmla="*/ 617070 h 1445191"/>
              <a:gd name="connsiteX40" fmla="*/ 1531063 w 12192001"/>
              <a:gd name="connsiteY40" fmla="*/ 529051 h 1445191"/>
              <a:gd name="connsiteX41" fmla="*/ 2118933 w 12192001"/>
              <a:gd name="connsiteY41" fmla="*/ 289663 h 1445191"/>
              <a:gd name="connsiteX42" fmla="*/ 2532753 w 12192001"/>
              <a:gd name="connsiteY42" fmla="*/ 397949 h 1445191"/>
              <a:gd name="connsiteX43" fmla="*/ 2559976 w 12192001"/>
              <a:gd name="connsiteY43" fmla="*/ 416495 h 1445191"/>
              <a:gd name="connsiteX44" fmla="*/ 2604696 w 12192001"/>
              <a:gd name="connsiteY44" fmla="*/ 335498 h 1445191"/>
              <a:gd name="connsiteX45" fmla="*/ 3246538 w 12192001"/>
              <a:gd name="connsiteY45" fmla="*/ 0 h 1445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2192001" h="1445191">
                <a:moveTo>
                  <a:pt x="3246538" y="0"/>
                </a:moveTo>
                <a:cubicBezTo>
                  <a:pt x="3513718" y="0"/>
                  <a:pt x="3749281" y="133083"/>
                  <a:pt x="3888381" y="335498"/>
                </a:cubicBezTo>
                <a:lnTo>
                  <a:pt x="3925176" y="402142"/>
                </a:lnTo>
                <a:lnTo>
                  <a:pt x="4047372" y="336937"/>
                </a:lnTo>
                <a:cubicBezTo>
                  <a:pt x="4139977" y="298430"/>
                  <a:pt x="4241791" y="277137"/>
                  <a:pt x="4348662" y="277137"/>
                </a:cubicBezTo>
                <a:cubicBezTo>
                  <a:pt x="4615842" y="277137"/>
                  <a:pt x="4851406" y="410220"/>
                  <a:pt x="4990506" y="612635"/>
                </a:cubicBezTo>
                <a:lnTo>
                  <a:pt x="4990587" y="612785"/>
                </a:lnTo>
                <a:lnTo>
                  <a:pt x="5017399" y="564223"/>
                </a:lnTo>
                <a:cubicBezTo>
                  <a:pt x="5194852" y="305997"/>
                  <a:pt x="5495363" y="136221"/>
                  <a:pt x="5836210" y="136221"/>
                </a:cubicBezTo>
                <a:cubicBezTo>
                  <a:pt x="6006632" y="136221"/>
                  <a:pt x="6166972" y="178665"/>
                  <a:pt x="6306886" y="253387"/>
                </a:cubicBezTo>
                <a:lnTo>
                  <a:pt x="6347988" y="277935"/>
                </a:lnTo>
                <a:lnTo>
                  <a:pt x="6394194" y="222879"/>
                </a:lnTo>
                <a:cubicBezTo>
                  <a:pt x="6534266" y="85173"/>
                  <a:pt x="6727776" y="0"/>
                  <a:pt x="6941520" y="0"/>
                </a:cubicBezTo>
                <a:cubicBezTo>
                  <a:pt x="7155263" y="0"/>
                  <a:pt x="7348773" y="85173"/>
                  <a:pt x="7488846" y="222879"/>
                </a:cubicBezTo>
                <a:lnTo>
                  <a:pt x="7529289" y="271069"/>
                </a:lnTo>
                <a:lnTo>
                  <a:pt x="7537925" y="265911"/>
                </a:lnTo>
                <a:cubicBezTo>
                  <a:pt x="7677840" y="191189"/>
                  <a:pt x="7838181" y="148745"/>
                  <a:pt x="8008603" y="148745"/>
                </a:cubicBezTo>
                <a:cubicBezTo>
                  <a:pt x="8306843" y="148745"/>
                  <a:pt x="8574203" y="278730"/>
                  <a:pt x="8755262" y="484217"/>
                </a:cubicBezTo>
                <a:lnTo>
                  <a:pt x="8852685" y="615575"/>
                </a:lnTo>
                <a:lnTo>
                  <a:pt x="8854308" y="612634"/>
                </a:lnTo>
                <a:cubicBezTo>
                  <a:pt x="8993408" y="410219"/>
                  <a:pt x="9228971" y="277136"/>
                  <a:pt x="9496151" y="277136"/>
                </a:cubicBezTo>
                <a:cubicBezTo>
                  <a:pt x="9656459" y="277136"/>
                  <a:pt x="9805385" y="325046"/>
                  <a:pt x="9928922" y="407095"/>
                </a:cubicBezTo>
                <a:lnTo>
                  <a:pt x="9938225" y="414641"/>
                </a:lnTo>
                <a:lnTo>
                  <a:pt x="9981920" y="335498"/>
                </a:lnTo>
                <a:cubicBezTo>
                  <a:pt x="10121021" y="133083"/>
                  <a:pt x="10356583" y="0"/>
                  <a:pt x="10623763" y="0"/>
                </a:cubicBezTo>
                <a:cubicBezTo>
                  <a:pt x="10890944" y="0"/>
                  <a:pt x="11126506" y="133083"/>
                  <a:pt x="11265607" y="335498"/>
                </a:cubicBezTo>
                <a:lnTo>
                  <a:pt x="11291202" y="381858"/>
                </a:lnTo>
                <a:lnTo>
                  <a:pt x="11306415" y="369518"/>
                </a:lnTo>
                <a:cubicBezTo>
                  <a:pt x="11429952" y="287469"/>
                  <a:pt x="11578878" y="239559"/>
                  <a:pt x="11739186" y="239559"/>
                </a:cubicBezTo>
                <a:cubicBezTo>
                  <a:pt x="11899494" y="239559"/>
                  <a:pt x="12048420" y="287469"/>
                  <a:pt x="12171956" y="369518"/>
                </a:cubicBezTo>
                <a:lnTo>
                  <a:pt x="12192001" y="385777"/>
                </a:lnTo>
                <a:lnTo>
                  <a:pt x="12192001" y="1445191"/>
                </a:lnTo>
                <a:lnTo>
                  <a:pt x="0" y="1445191"/>
                </a:lnTo>
                <a:lnTo>
                  <a:pt x="0" y="160691"/>
                </a:lnTo>
                <a:lnTo>
                  <a:pt x="41876" y="184935"/>
                </a:lnTo>
                <a:lnTo>
                  <a:pt x="134451" y="253847"/>
                </a:lnTo>
                <a:lnTo>
                  <a:pt x="135221" y="253387"/>
                </a:lnTo>
                <a:cubicBezTo>
                  <a:pt x="275136" y="178665"/>
                  <a:pt x="435476" y="136221"/>
                  <a:pt x="605900" y="136221"/>
                </a:cubicBezTo>
                <a:cubicBezTo>
                  <a:pt x="963788" y="136221"/>
                  <a:pt x="1277208" y="323399"/>
                  <a:pt x="1450394" y="603610"/>
                </a:cubicBezTo>
                <a:lnTo>
                  <a:pt x="1457193" y="617070"/>
                </a:lnTo>
                <a:lnTo>
                  <a:pt x="1531063" y="529051"/>
                </a:lnTo>
                <a:cubicBezTo>
                  <a:pt x="1681511" y="381145"/>
                  <a:pt x="1889354" y="289663"/>
                  <a:pt x="2118933" y="289663"/>
                </a:cubicBezTo>
                <a:cubicBezTo>
                  <a:pt x="2269592" y="289663"/>
                  <a:pt x="2410892" y="329061"/>
                  <a:pt x="2532753" y="397949"/>
                </a:cubicBezTo>
                <a:lnTo>
                  <a:pt x="2559976" y="416495"/>
                </a:lnTo>
                <a:lnTo>
                  <a:pt x="2604696" y="335498"/>
                </a:lnTo>
                <a:cubicBezTo>
                  <a:pt x="2743795" y="133083"/>
                  <a:pt x="2979358" y="0"/>
                  <a:pt x="3246538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任意多边形: 形状 8"/>
          <p:cNvSpPr/>
          <p:nvPr/>
        </p:nvSpPr>
        <p:spPr>
          <a:xfrm>
            <a:off x="0" y="5724525"/>
            <a:ext cx="9144000" cy="1133475"/>
          </a:xfrm>
          <a:custGeom>
            <a:avLst/>
            <a:gdLst>
              <a:gd name="connsiteX0" fmla="*/ 4783442 w 12192001"/>
              <a:gd name="connsiteY0" fmla="*/ 0 h 1133339"/>
              <a:gd name="connsiteX1" fmla="*/ 5390536 w 12192001"/>
              <a:gd name="connsiteY1" fmla="*/ 268294 h 1133339"/>
              <a:gd name="connsiteX2" fmla="*/ 5418659 w 12192001"/>
              <a:gd name="connsiteY2" fmla="*/ 311359 h 1133339"/>
              <a:gd name="connsiteX3" fmla="*/ 5445718 w 12192001"/>
              <a:gd name="connsiteY3" fmla="*/ 309092 h 1133339"/>
              <a:gd name="connsiteX4" fmla="*/ 5966086 w 12192001"/>
              <a:gd name="connsiteY4" fmla="*/ 539058 h 1133339"/>
              <a:gd name="connsiteX5" fmla="*/ 5998471 w 12192001"/>
              <a:gd name="connsiteY5" fmla="*/ 588645 h 1133339"/>
              <a:gd name="connsiteX6" fmla="*/ 6084786 w 12192001"/>
              <a:gd name="connsiteY6" fmla="*/ 549703 h 1133339"/>
              <a:gd name="connsiteX7" fmla="*/ 6329055 w 12192001"/>
              <a:gd name="connsiteY7" fmla="*/ 508714 h 1133339"/>
              <a:gd name="connsiteX8" fmla="*/ 6382291 w 12192001"/>
              <a:gd name="connsiteY8" fmla="*/ 512618 h 1133339"/>
              <a:gd name="connsiteX9" fmla="*/ 6419886 w 12192001"/>
              <a:gd name="connsiteY9" fmla="*/ 474742 h 1133339"/>
              <a:gd name="connsiteX10" fmla="*/ 6863627 w 12192001"/>
              <a:gd name="connsiteY10" fmla="*/ 321971 h 1133339"/>
              <a:gd name="connsiteX11" fmla="*/ 7107895 w 12192001"/>
              <a:gd name="connsiteY11" fmla="*/ 362960 h 1133339"/>
              <a:gd name="connsiteX12" fmla="*/ 7202810 w 12192001"/>
              <a:gd name="connsiteY12" fmla="*/ 405780 h 1133339"/>
              <a:gd name="connsiteX13" fmla="*/ 7213903 w 12192001"/>
              <a:gd name="connsiteY13" fmla="*/ 398172 h 1133339"/>
              <a:gd name="connsiteX14" fmla="*/ 7564766 w 12192001"/>
              <a:gd name="connsiteY14" fmla="*/ 309092 h 1133339"/>
              <a:gd name="connsiteX15" fmla="*/ 8008506 w 12192001"/>
              <a:gd name="connsiteY15" fmla="*/ 461863 h 1133339"/>
              <a:gd name="connsiteX16" fmla="*/ 8052822 w 12192001"/>
              <a:gd name="connsiteY16" fmla="*/ 506507 h 1133339"/>
              <a:gd name="connsiteX17" fmla="*/ 8060557 w 12192001"/>
              <a:gd name="connsiteY17" fmla="*/ 501203 h 1133339"/>
              <a:gd name="connsiteX18" fmla="*/ 8411422 w 12192001"/>
              <a:gd name="connsiteY18" fmla="*/ 412123 h 1133339"/>
              <a:gd name="connsiteX19" fmla="*/ 8989649 w 12192001"/>
              <a:gd name="connsiteY19" fmla="*/ 730689 h 1133339"/>
              <a:gd name="connsiteX20" fmla="*/ 8994011 w 12192001"/>
              <a:gd name="connsiteY20" fmla="*/ 742369 h 1133339"/>
              <a:gd name="connsiteX21" fmla="*/ 9000624 w 12192001"/>
              <a:gd name="connsiteY21" fmla="*/ 732242 h 1133339"/>
              <a:gd name="connsiteX22" fmla="*/ 9520993 w 12192001"/>
              <a:gd name="connsiteY22" fmla="*/ 502276 h 1133339"/>
              <a:gd name="connsiteX23" fmla="*/ 9736762 w 12192001"/>
              <a:gd name="connsiteY23" fmla="*/ 533926 h 1133339"/>
              <a:gd name="connsiteX24" fmla="*/ 9822666 w 12192001"/>
              <a:gd name="connsiteY24" fmla="*/ 567236 h 1133339"/>
              <a:gd name="connsiteX25" fmla="*/ 9849091 w 12192001"/>
              <a:gd name="connsiteY25" fmla="*/ 526771 h 1133339"/>
              <a:gd name="connsiteX26" fmla="*/ 10216623 w 12192001"/>
              <a:gd name="connsiteY26" fmla="*/ 364348 h 1133339"/>
              <a:gd name="connsiteX27" fmla="*/ 10584155 w 12192001"/>
              <a:gd name="connsiteY27" fmla="*/ 526771 h 1133339"/>
              <a:gd name="connsiteX28" fmla="*/ 10607270 w 12192001"/>
              <a:gd name="connsiteY28" fmla="*/ 562169 h 1133339"/>
              <a:gd name="connsiteX29" fmla="*/ 10634903 w 12192001"/>
              <a:gd name="connsiteY29" fmla="*/ 549703 h 1133339"/>
              <a:gd name="connsiteX30" fmla="*/ 10879171 w 12192001"/>
              <a:gd name="connsiteY30" fmla="*/ 508714 h 1133339"/>
              <a:gd name="connsiteX31" fmla="*/ 11415862 w 12192001"/>
              <a:gd name="connsiteY31" fmla="*/ 759843 h 1133339"/>
              <a:gd name="connsiteX32" fmla="*/ 11427708 w 12192001"/>
              <a:gd name="connsiteY32" fmla="*/ 779672 h 1133339"/>
              <a:gd name="connsiteX33" fmla="*/ 11443598 w 12192001"/>
              <a:gd name="connsiteY33" fmla="*/ 737128 h 1133339"/>
              <a:gd name="connsiteX34" fmla="*/ 12021824 w 12192001"/>
              <a:gd name="connsiteY34" fmla="*/ 418562 h 1133339"/>
              <a:gd name="connsiteX35" fmla="*/ 12148296 w 12192001"/>
              <a:gd name="connsiteY35" fmla="*/ 429159 h 1133339"/>
              <a:gd name="connsiteX36" fmla="*/ 12192001 w 12192001"/>
              <a:gd name="connsiteY36" fmla="*/ 440435 h 1133339"/>
              <a:gd name="connsiteX37" fmla="*/ 12192001 w 12192001"/>
              <a:gd name="connsiteY37" fmla="*/ 1133339 h 1133339"/>
              <a:gd name="connsiteX38" fmla="*/ 0 w 12192001"/>
              <a:gd name="connsiteY38" fmla="*/ 1133339 h 1133339"/>
              <a:gd name="connsiteX39" fmla="*/ 0 w 12192001"/>
              <a:gd name="connsiteY39" fmla="*/ 510365 h 1133339"/>
              <a:gd name="connsiteX40" fmla="*/ 22512 w 12192001"/>
              <a:gd name="connsiteY40" fmla="*/ 508714 h 1133339"/>
              <a:gd name="connsiteX41" fmla="*/ 497027 w 12192001"/>
              <a:gd name="connsiteY41" fmla="*/ 688964 h 1133339"/>
              <a:gd name="connsiteX42" fmla="*/ 501680 w 12192001"/>
              <a:gd name="connsiteY42" fmla="*/ 694269 h 1133339"/>
              <a:gd name="connsiteX43" fmla="*/ 518573 w 12192001"/>
              <a:gd name="connsiteY43" fmla="*/ 668401 h 1133339"/>
              <a:gd name="connsiteX44" fmla="*/ 1083912 w 12192001"/>
              <a:gd name="connsiteY44" fmla="*/ 418562 h 1133339"/>
              <a:gd name="connsiteX45" fmla="*/ 1349289 w 12192001"/>
              <a:gd name="connsiteY45" fmla="*/ 463094 h 1133339"/>
              <a:gd name="connsiteX46" fmla="*/ 1420528 w 12192001"/>
              <a:gd name="connsiteY46" fmla="*/ 495232 h 1133339"/>
              <a:gd name="connsiteX47" fmla="*/ 1453652 w 12192001"/>
              <a:gd name="connsiteY47" fmla="*/ 461863 h 1133339"/>
              <a:gd name="connsiteX48" fmla="*/ 1897391 w 12192001"/>
              <a:gd name="connsiteY48" fmla="*/ 309092 h 1133339"/>
              <a:gd name="connsiteX49" fmla="*/ 2141659 w 12192001"/>
              <a:gd name="connsiteY49" fmla="*/ 350081 h 1133339"/>
              <a:gd name="connsiteX50" fmla="*/ 2242051 w 12192001"/>
              <a:gd name="connsiteY50" fmla="*/ 395372 h 1133339"/>
              <a:gd name="connsiteX51" fmla="*/ 2306042 w 12192001"/>
              <a:gd name="connsiteY51" fmla="*/ 366503 h 1133339"/>
              <a:gd name="connsiteX52" fmla="*/ 2571419 w 12192001"/>
              <a:gd name="connsiteY52" fmla="*/ 321971 h 1133339"/>
              <a:gd name="connsiteX53" fmla="*/ 3199618 w 12192001"/>
              <a:gd name="connsiteY53" fmla="*/ 668067 h 1133339"/>
              <a:gd name="connsiteX54" fmla="*/ 3225139 w 12192001"/>
              <a:gd name="connsiteY54" fmla="*/ 736404 h 1133339"/>
              <a:gd name="connsiteX55" fmla="*/ 3242934 w 12192001"/>
              <a:gd name="connsiteY55" fmla="*/ 731813 h 1133339"/>
              <a:gd name="connsiteX56" fmla="*/ 3369406 w 12192001"/>
              <a:gd name="connsiteY56" fmla="*/ 721216 h 1133339"/>
              <a:gd name="connsiteX57" fmla="*/ 3391102 w 12192001"/>
              <a:gd name="connsiteY57" fmla="*/ 722353 h 1133339"/>
              <a:gd name="connsiteX58" fmla="*/ 3426468 w 12192001"/>
              <a:gd name="connsiteY58" fmla="*/ 627658 h 1133339"/>
              <a:gd name="connsiteX59" fmla="*/ 4004695 w 12192001"/>
              <a:gd name="connsiteY59" fmla="*/ 309092 h 1133339"/>
              <a:gd name="connsiteX60" fmla="*/ 4131167 w 12192001"/>
              <a:gd name="connsiteY60" fmla="*/ 319689 h 1133339"/>
              <a:gd name="connsiteX61" fmla="*/ 4141105 w 12192001"/>
              <a:gd name="connsiteY61" fmla="*/ 322253 h 1133339"/>
              <a:gd name="connsiteX62" fmla="*/ 4176342 w 12192001"/>
              <a:gd name="connsiteY62" fmla="*/ 268294 h 1133339"/>
              <a:gd name="connsiteX63" fmla="*/ 4783442 w 12192001"/>
              <a:gd name="connsiteY63" fmla="*/ 0 h 113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2192001" h="1133339">
                <a:moveTo>
                  <a:pt x="4783442" y="0"/>
                </a:moveTo>
                <a:cubicBezTo>
                  <a:pt x="5036157" y="0"/>
                  <a:pt x="5258967" y="106424"/>
                  <a:pt x="5390536" y="268294"/>
                </a:cubicBezTo>
                <a:lnTo>
                  <a:pt x="5418659" y="311359"/>
                </a:lnTo>
                <a:lnTo>
                  <a:pt x="5445718" y="309092"/>
                </a:lnTo>
                <a:cubicBezTo>
                  <a:pt x="5662331" y="309092"/>
                  <a:pt x="5853314" y="400313"/>
                  <a:pt x="5966086" y="539058"/>
                </a:cubicBezTo>
                <a:lnTo>
                  <a:pt x="5998471" y="588645"/>
                </a:lnTo>
                <a:lnTo>
                  <a:pt x="6084786" y="549703"/>
                </a:lnTo>
                <a:cubicBezTo>
                  <a:pt x="6159865" y="523309"/>
                  <a:pt x="6242409" y="508714"/>
                  <a:pt x="6329055" y="508714"/>
                </a:cubicBezTo>
                <a:lnTo>
                  <a:pt x="6382291" y="512618"/>
                </a:lnTo>
                <a:lnTo>
                  <a:pt x="6419886" y="474742"/>
                </a:lnTo>
                <a:cubicBezTo>
                  <a:pt x="6533449" y="380352"/>
                  <a:pt x="6690336" y="321971"/>
                  <a:pt x="6863627" y="321971"/>
                </a:cubicBezTo>
                <a:cubicBezTo>
                  <a:pt x="6950273" y="321971"/>
                  <a:pt x="7032817" y="336566"/>
                  <a:pt x="7107895" y="362960"/>
                </a:cubicBezTo>
                <a:lnTo>
                  <a:pt x="7202810" y="405780"/>
                </a:lnTo>
                <a:lnTo>
                  <a:pt x="7213903" y="398172"/>
                </a:lnTo>
                <a:cubicBezTo>
                  <a:pt x="7314059" y="341931"/>
                  <a:pt x="7434800" y="309092"/>
                  <a:pt x="7564766" y="309092"/>
                </a:cubicBezTo>
                <a:cubicBezTo>
                  <a:pt x="7738057" y="309092"/>
                  <a:pt x="7894943" y="367473"/>
                  <a:pt x="8008506" y="461863"/>
                </a:cubicBezTo>
                <a:lnTo>
                  <a:pt x="8052822" y="506507"/>
                </a:lnTo>
                <a:lnTo>
                  <a:pt x="8060557" y="501203"/>
                </a:lnTo>
                <a:cubicBezTo>
                  <a:pt x="8160713" y="444962"/>
                  <a:pt x="8281454" y="412123"/>
                  <a:pt x="8411422" y="412123"/>
                </a:cubicBezTo>
                <a:cubicBezTo>
                  <a:pt x="8671358" y="412123"/>
                  <a:pt x="8894382" y="543481"/>
                  <a:pt x="8989649" y="730689"/>
                </a:cubicBezTo>
                <a:lnTo>
                  <a:pt x="8994011" y="742369"/>
                </a:lnTo>
                <a:lnTo>
                  <a:pt x="9000624" y="732242"/>
                </a:lnTo>
                <a:cubicBezTo>
                  <a:pt x="9113399" y="593497"/>
                  <a:pt x="9304380" y="502276"/>
                  <a:pt x="9520993" y="502276"/>
                </a:cubicBezTo>
                <a:cubicBezTo>
                  <a:pt x="9596808" y="502276"/>
                  <a:pt x="9669483" y="513450"/>
                  <a:pt x="9736762" y="533926"/>
                </a:cubicBezTo>
                <a:lnTo>
                  <a:pt x="9822666" y="567236"/>
                </a:lnTo>
                <a:lnTo>
                  <a:pt x="9849091" y="526771"/>
                </a:lnTo>
                <a:cubicBezTo>
                  <a:pt x="9928743" y="428776"/>
                  <a:pt x="10063630" y="364348"/>
                  <a:pt x="10216623" y="364348"/>
                </a:cubicBezTo>
                <a:cubicBezTo>
                  <a:pt x="10369615" y="364348"/>
                  <a:pt x="10504503" y="428776"/>
                  <a:pt x="10584155" y="526771"/>
                </a:cubicBezTo>
                <a:lnTo>
                  <a:pt x="10607270" y="562169"/>
                </a:lnTo>
                <a:lnTo>
                  <a:pt x="10634903" y="549703"/>
                </a:lnTo>
                <a:cubicBezTo>
                  <a:pt x="10709981" y="523309"/>
                  <a:pt x="10792525" y="508714"/>
                  <a:pt x="10879171" y="508714"/>
                </a:cubicBezTo>
                <a:cubicBezTo>
                  <a:pt x="11106615" y="508714"/>
                  <a:pt x="11305799" y="609285"/>
                  <a:pt x="11415862" y="759843"/>
                </a:cubicBezTo>
                <a:lnTo>
                  <a:pt x="11427708" y="779672"/>
                </a:lnTo>
                <a:lnTo>
                  <a:pt x="11443598" y="737128"/>
                </a:lnTo>
                <a:cubicBezTo>
                  <a:pt x="11538863" y="549920"/>
                  <a:pt x="11761888" y="418562"/>
                  <a:pt x="12021824" y="418562"/>
                </a:cubicBezTo>
                <a:cubicBezTo>
                  <a:pt x="12065147" y="418562"/>
                  <a:pt x="12107444" y="422211"/>
                  <a:pt x="12148296" y="429159"/>
                </a:cubicBezTo>
                <a:lnTo>
                  <a:pt x="12192001" y="440435"/>
                </a:lnTo>
                <a:lnTo>
                  <a:pt x="12192001" y="1133339"/>
                </a:lnTo>
                <a:lnTo>
                  <a:pt x="0" y="1133339"/>
                </a:lnTo>
                <a:lnTo>
                  <a:pt x="0" y="510365"/>
                </a:lnTo>
                <a:lnTo>
                  <a:pt x="22512" y="508714"/>
                </a:lnTo>
                <a:cubicBezTo>
                  <a:pt x="212048" y="508714"/>
                  <a:pt x="381960" y="578555"/>
                  <a:pt x="497027" y="688964"/>
                </a:cubicBezTo>
                <a:lnTo>
                  <a:pt x="501680" y="694269"/>
                </a:lnTo>
                <a:lnTo>
                  <a:pt x="518573" y="668401"/>
                </a:lnTo>
                <a:cubicBezTo>
                  <a:pt x="641094" y="517666"/>
                  <a:pt x="848579" y="418562"/>
                  <a:pt x="1083912" y="418562"/>
                </a:cubicBezTo>
                <a:cubicBezTo>
                  <a:pt x="1178045" y="418562"/>
                  <a:pt x="1267722" y="434418"/>
                  <a:pt x="1349289" y="463094"/>
                </a:cubicBezTo>
                <a:lnTo>
                  <a:pt x="1420528" y="495232"/>
                </a:lnTo>
                <a:lnTo>
                  <a:pt x="1453652" y="461863"/>
                </a:lnTo>
                <a:cubicBezTo>
                  <a:pt x="1567215" y="367473"/>
                  <a:pt x="1724100" y="309092"/>
                  <a:pt x="1897391" y="309092"/>
                </a:cubicBezTo>
                <a:cubicBezTo>
                  <a:pt x="1984036" y="309092"/>
                  <a:pt x="2066580" y="323687"/>
                  <a:pt x="2141659" y="350081"/>
                </a:cubicBezTo>
                <a:lnTo>
                  <a:pt x="2242051" y="395372"/>
                </a:lnTo>
                <a:lnTo>
                  <a:pt x="2306042" y="366503"/>
                </a:lnTo>
                <a:cubicBezTo>
                  <a:pt x="2387609" y="337827"/>
                  <a:pt x="2477286" y="321971"/>
                  <a:pt x="2571419" y="321971"/>
                </a:cubicBezTo>
                <a:cubicBezTo>
                  <a:pt x="2853820" y="321971"/>
                  <a:pt x="3096119" y="464681"/>
                  <a:pt x="3199618" y="668067"/>
                </a:cubicBezTo>
                <a:lnTo>
                  <a:pt x="3225139" y="736404"/>
                </a:lnTo>
                <a:lnTo>
                  <a:pt x="3242934" y="731813"/>
                </a:lnTo>
                <a:cubicBezTo>
                  <a:pt x="3283786" y="724865"/>
                  <a:pt x="3326083" y="721216"/>
                  <a:pt x="3369406" y="721216"/>
                </a:cubicBezTo>
                <a:lnTo>
                  <a:pt x="3391102" y="722353"/>
                </a:lnTo>
                <a:lnTo>
                  <a:pt x="3426468" y="627658"/>
                </a:lnTo>
                <a:cubicBezTo>
                  <a:pt x="3521734" y="440450"/>
                  <a:pt x="3744758" y="309092"/>
                  <a:pt x="4004695" y="309092"/>
                </a:cubicBezTo>
                <a:cubicBezTo>
                  <a:pt x="4048018" y="309092"/>
                  <a:pt x="4090315" y="312741"/>
                  <a:pt x="4131167" y="319689"/>
                </a:cubicBezTo>
                <a:lnTo>
                  <a:pt x="4141105" y="322253"/>
                </a:lnTo>
                <a:lnTo>
                  <a:pt x="4176342" y="268294"/>
                </a:lnTo>
                <a:cubicBezTo>
                  <a:pt x="4307913" y="106424"/>
                  <a:pt x="4530723" y="0"/>
                  <a:pt x="4783442" y="0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3" name="任意多边形 19"/>
          <p:cNvSpPr/>
          <p:nvPr/>
        </p:nvSpPr>
        <p:spPr>
          <a:xfrm rot="20700000" flipH="1">
            <a:off x="5864225" y="727075"/>
            <a:ext cx="887413" cy="612775"/>
          </a:xfrm>
          <a:custGeom>
            <a:avLst/>
            <a:gdLst>
              <a:gd name="connsiteX0" fmla="*/ 811844 w 815110"/>
              <a:gd name="connsiteY0" fmla="*/ 0 h 753851"/>
              <a:gd name="connsiteX1" fmla="*/ 811221 w 815110"/>
              <a:gd name="connsiteY1" fmla="*/ 3357 h 753851"/>
              <a:gd name="connsiteX2" fmla="*/ 815110 w 815110"/>
              <a:gd name="connsiteY2" fmla="*/ 1718 h 753851"/>
              <a:gd name="connsiteX3" fmla="*/ 810512 w 815110"/>
              <a:gd name="connsiteY3" fmla="*/ 7176 h 753851"/>
              <a:gd name="connsiteX4" fmla="*/ 674407 w 815110"/>
              <a:gd name="connsiteY4" fmla="*/ 740510 h 753851"/>
              <a:gd name="connsiteX5" fmla="*/ 421276 w 815110"/>
              <a:gd name="connsiteY5" fmla="*/ 621270 h 753851"/>
              <a:gd name="connsiteX6" fmla="*/ 293771 w 815110"/>
              <a:gd name="connsiteY6" fmla="*/ 753851 h 753851"/>
              <a:gd name="connsiteX7" fmla="*/ 336279 w 815110"/>
              <a:gd name="connsiteY7" fmla="*/ 581231 h 753851"/>
              <a:gd name="connsiteX8" fmla="*/ 335005 w 815110"/>
              <a:gd name="connsiteY8" fmla="*/ 580631 h 753851"/>
              <a:gd name="connsiteX9" fmla="*/ 337035 w 815110"/>
              <a:gd name="connsiteY9" fmla="*/ 578159 h 753851"/>
              <a:gd name="connsiteX10" fmla="*/ 337278 w 815110"/>
              <a:gd name="connsiteY10" fmla="*/ 577173 h 753851"/>
              <a:gd name="connsiteX11" fmla="*/ 337691 w 815110"/>
              <a:gd name="connsiteY11" fmla="*/ 577360 h 753851"/>
              <a:gd name="connsiteX12" fmla="*/ 628627 w 815110"/>
              <a:gd name="connsiteY12" fmla="*/ 223097 h 753851"/>
              <a:gd name="connsiteX13" fmla="*/ 609342 w 815110"/>
              <a:gd name="connsiteY13" fmla="*/ 245991 h 753851"/>
              <a:gd name="connsiteX14" fmla="*/ 266398 w 815110"/>
              <a:gd name="connsiteY14" fmla="*/ 517542 h 753851"/>
              <a:gd name="connsiteX15" fmla="*/ 0 w 815110"/>
              <a:gd name="connsiteY15" fmla="*/ 345175 h 753851"/>
              <a:gd name="connsiteX16" fmla="*/ 807958 w 815110"/>
              <a:gd name="connsiteY16" fmla="*/ 4731 h 75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15110" h="753851">
                <a:moveTo>
                  <a:pt x="811844" y="0"/>
                </a:moveTo>
                <a:lnTo>
                  <a:pt x="811221" y="3357"/>
                </a:lnTo>
                <a:lnTo>
                  <a:pt x="815110" y="1718"/>
                </a:lnTo>
                <a:lnTo>
                  <a:pt x="810512" y="7176"/>
                </a:lnTo>
                <a:lnTo>
                  <a:pt x="674407" y="740510"/>
                </a:lnTo>
                <a:lnTo>
                  <a:pt x="421276" y="621270"/>
                </a:lnTo>
                <a:lnTo>
                  <a:pt x="293771" y="753851"/>
                </a:lnTo>
                <a:lnTo>
                  <a:pt x="336279" y="581231"/>
                </a:lnTo>
                <a:lnTo>
                  <a:pt x="335005" y="580631"/>
                </a:lnTo>
                <a:lnTo>
                  <a:pt x="337035" y="578159"/>
                </a:lnTo>
                <a:lnTo>
                  <a:pt x="337278" y="577173"/>
                </a:lnTo>
                <a:lnTo>
                  <a:pt x="337691" y="577360"/>
                </a:lnTo>
                <a:lnTo>
                  <a:pt x="628627" y="223097"/>
                </a:lnTo>
                <a:lnTo>
                  <a:pt x="609342" y="245991"/>
                </a:lnTo>
                <a:lnTo>
                  <a:pt x="266398" y="517542"/>
                </a:lnTo>
                <a:lnTo>
                  <a:pt x="0" y="345175"/>
                </a:lnTo>
                <a:lnTo>
                  <a:pt x="807958" y="4731"/>
                </a:ln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12336" y="2658508"/>
            <a:ext cx="4136159" cy="757130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212336" y="3452786"/>
            <a:ext cx="4136159" cy="424732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3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12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fontAlgn="base">
              <a:lnSpc>
                <a:spcPct val="120000"/>
              </a:lnSpc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36" name="Picture 5" descr="C:\Users\Administrator\Desktop\模板\图片1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7463"/>
            <a:ext cx="9144000" cy="68214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lvl="0" eaLnBrk="1" fontAlgn="base" hangingPunct="1">
              <a:lnSpc>
                <a:spcPct val="120000"/>
              </a:lnSpc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>
            <a:normAutofit/>
          </a:bodyPr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>
            <a:normAutofit/>
          </a:bodyPr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lnSpc>
                <a:spcPct val="120000"/>
              </a:lnSpc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66082" y="365126"/>
            <a:ext cx="5814218" cy="1325563"/>
          </a:xfrm>
        </p:spPr>
        <p:txBody>
          <a:bodyPr>
            <a:normAutofit/>
          </a:bodyPr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744961"/>
            <a:ext cx="3868340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2615609"/>
            <a:ext cx="3868340" cy="3574054"/>
          </a:xfrm>
        </p:spPr>
        <p:txBody>
          <a:bodyPr>
            <a:normAutofit/>
          </a:bodyPr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744961"/>
            <a:ext cx="38873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615609"/>
            <a:ext cx="3887391" cy="3574054"/>
          </a:xfrm>
        </p:spPr>
        <p:txBody>
          <a:bodyPr>
            <a:normAutofit/>
          </a:bodyPr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lnSpc>
                <a:spcPct val="120000"/>
              </a:lnSpc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56" name="组合 5"/>
          <p:cNvGrpSpPr/>
          <p:nvPr/>
        </p:nvGrpSpPr>
        <p:grpSpPr>
          <a:xfrm>
            <a:off x="1143000" y="3287713"/>
            <a:ext cx="1173163" cy="268287"/>
            <a:chOff x="580290" y="3288314"/>
            <a:chExt cx="1172059" cy="267237"/>
          </a:xfrm>
        </p:grpSpPr>
        <p:sp>
          <p:nvSpPr>
            <p:cNvPr id="22" name="椭圆 21"/>
            <p:cNvSpPr/>
            <p:nvPr/>
          </p:nvSpPr>
          <p:spPr>
            <a:xfrm rot="10800000">
              <a:off x="580290" y="3288314"/>
              <a:ext cx="266449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 rot="10800000">
              <a:off x="1173456" y="3321521"/>
              <a:ext cx="199837" cy="200824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4" name="椭圆 23"/>
            <p:cNvSpPr/>
            <p:nvPr/>
          </p:nvSpPr>
          <p:spPr>
            <a:xfrm rot="10800000">
              <a:off x="1619124" y="3354728"/>
              <a:ext cx="133225" cy="13440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6160" name="组合 9"/>
          <p:cNvGrpSpPr/>
          <p:nvPr/>
        </p:nvGrpSpPr>
        <p:grpSpPr>
          <a:xfrm flipH="1">
            <a:off x="6815138" y="3295650"/>
            <a:ext cx="1171575" cy="266700"/>
            <a:chOff x="580290" y="3288314"/>
            <a:chExt cx="1172059" cy="267237"/>
          </a:xfrm>
        </p:grpSpPr>
        <p:sp>
          <p:nvSpPr>
            <p:cNvPr id="26" name="椭圆 25"/>
            <p:cNvSpPr/>
            <p:nvPr/>
          </p:nvSpPr>
          <p:spPr>
            <a:xfrm rot="10800000">
              <a:off x="580290" y="3288314"/>
              <a:ext cx="266810" cy="26723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 rot="10800000">
              <a:off x="1172673" y="3321719"/>
              <a:ext cx="201695" cy="200428"/>
            </a:xfrm>
            <a:prstGeom prst="ellipse">
              <a:avLst/>
            </a:prstGeom>
            <a:solidFill>
              <a:schemeClr val="accent2">
                <a:alpha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 rot="10800000">
              <a:off x="1618944" y="3355123"/>
              <a:ext cx="133405" cy="133619"/>
            </a:xfrm>
            <a:prstGeom prst="ellipse">
              <a:avLst/>
            </a:prstGeom>
            <a:solidFill>
              <a:schemeClr val="accent2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9" name="任意多边形: 形状 13"/>
          <p:cNvSpPr/>
          <p:nvPr/>
        </p:nvSpPr>
        <p:spPr>
          <a:xfrm>
            <a:off x="0" y="4887913"/>
            <a:ext cx="9144000" cy="1970088"/>
          </a:xfrm>
          <a:custGeom>
            <a:avLst/>
            <a:gdLst>
              <a:gd name="connsiteX0" fmla="*/ 4761693 w 12192001"/>
              <a:gd name="connsiteY0" fmla="*/ 0 h 1975365"/>
              <a:gd name="connsiteX1" fmla="*/ 6041005 w 12192001"/>
              <a:gd name="connsiteY1" fmla="*/ 551581 h 1975365"/>
              <a:gd name="connsiteX2" fmla="*/ 6051129 w 12192001"/>
              <a:gd name="connsiteY2" fmla="*/ 563959 h 1975365"/>
              <a:gd name="connsiteX3" fmla="*/ 6073942 w 12192001"/>
              <a:gd name="connsiteY3" fmla="*/ 553912 h 1975365"/>
              <a:gd name="connsiteX4" fmla="*/ 6719270 w 12192001"/>
              <a:gd name="connsiteY4" fmla="*/ 434799 h 1975365"/>
              <a:gd name="connsiteX5" fmla="*/ 7891577 w 12192001"/>
              <a:gd name="connsiteY5" fmla="*/ 878743 h 1975365"/>
              <a:gd name="connsiteX6" fmla="*/ 7956994 w 12192001"/>
              <a:gd name="connsiteY6" fmla="*/ 944547 h 1975365"/>
              <a:gd name="connsiteX7" fmla="*/ 7985842 w 12192001"/>
              <a:gd name="connsiteY7" fmla="*/ 901137 h 1975365"/>
              <a:gd name="connsiteX8" fmla="*/ 9599486 w 12192001"/>
              <a:gd name="connsiteY8" fmla="*/ 116746 h 1975365"/>
              <a:gd name="connsiteX9" fmla="*/ 11213130 w 12192001"/>
              <a:gd name="connsiteY9" fmla="*/ 901137 h 1975365"/>
              <a:gd name="connsiteX10" fmla="*/ 11218027 w 12192001"/>
              <a:gd name="connsiteY10" fmla="*/ 908506 h 1975365"/>
              <a:gd name="connsiteX11" fmla="*/ 11301959 w 12192001"/>
              <a:gd name="connsiteY11" fmla="*/ 824077 h 1975365"/>
              <a:gd name="connsiteX12" fmla="*/ 12140144 w 12192001"/>
              <a:gd name="connsiteY12" fmla="*/ 410927 h 1975365"/>
              <a:gd name="connsiteX13" fmla="*/ 12192001 w 12192001"/>
              <a:gd name="connsiteY13" fmla="*/ 403692 h 1975365"/>
              <a:gd name="connsiteX14" fmla="*/ 12192001 w 12192001"/>
              <a:gd name="connsiteY14" fmla="*/ 1975365 h 1975365"/>
              <a:gd name="connsiteX15" fmla="*/ 0 w 12192001"/>
              <a:gd name="connsiteY15" fmla="*/ 1975365 h 1975365"/>
              <a:gd name="connsiteX16" fmla="*/ 0 w 12192001"/>
              <a:gd name="connsiteY16" fmla="*/ 204727 h 1975365"/>
              <a:gd name="connsiteX17" fmla="*/ 60384 w 12192001"/>
              <a:gd name="connsiteY17" fmla="*/ 207862 h 1975365"/>
              <a:gd name="connsiteX18" fmla="*/ 1338550 w 12192001"/>
              <a:gd name="connsiteY18" fmla="*/ 843689 h 1975365"/>
              <a:gd name="connsiteX19" fmla="*/ 1434547 w 12192001"/>
              <a:gd name="connsiteY19" fmla="*/ 961054 h 1975365"/>
              <a:gd name="connsiteX20" fmla="*/ 1439685 w 12192001"/>
              <a:gd name="connsiteY20" fmla="*/ 955887 h 1975365"/>
              <a:gd name="connsiteX21" fmla="*/ 2815706 w 12192001"/>
              <a:gd name="connsiteY21" fmla="*/ 434799 h 1975365"/>
              <a:gd name="connsiteX22" fmla="*/ 3394383 w 12192001"/>
              <a:gd name="connsiteY22" fmla="*/ 514784 h 1975365"/>
              <a:gd name="connsiteX23" fmla="*/ 3487865 w 12192001"/>
              <a:gd name="connsiteY23" fmla="*/ 546065 h 1975365"/>
              <a:gd name="connsiteX24" fmla="*/ 3589385 w 12192001"/>
              <a:gd name="connsiteY24" fmla="*/ 443944 h 1975365"/>
              <a:gd name="connsiteX25" fmla="*/ 4761693 w 12192001"/>
              <a:gd name="connsiteY25" fmla="*/ 0 h 197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2192001" h="1975365">
                <a:moveTo>
                  <a:pt x="4761693" y="0"/>
                </a:moveTo>
                <a:cubicBezTo>
                  <a:pt x="5276735" y="0"/>
                  <a:pt x="5736923" y="214716"/>
                  <a:pt x="6041005" y="551581"/>
                </a:cubicBezTo>
                <a:lnTo>
                  <a:pt x="6051129" y="563959"/>
                </a:lnTo>
                <a:lnTo>
                  <a:pt x="6073942" y="553912"/>
                </a:lnTo>
                <a:cubicBezTo>
                  <a:pt x="6272289" y="477212"/>
                  <a:pt x="6490362" y="434799"/>
                  <a:pt x="6719270" y="434799"/>
                </a:cubicBezTo>
                <a:cubicBezTo>
                  <a:pt x="7177084" y="434799"/>
                  <a:pt x="7591557" y="604452"/>
                  <a:pt x="7891577" y="878743"/>
                </a:cubicBezTo>
                <a:lnTo>
                  <a:pt x="7956994" y="944547"/>
                </a:lnTo>
                <a:lnTo>
                  <a:pt x="7985842" y="901137"/>
                </a:lnTo>
                <a:cubicBezTo>
                  <a:pt x="8335549" y="427892"/>
                  <a:pt x="8927773" y="116746"/>
                  <a:pt x="9599486" y="116746"/>
                </a:cubicBezTo>
                <a:cubicBezTo>
                  <a:pt x="10271198" y="116746"/>
                  <a:pt x="10863422" y="427892"/>
                  <a:pt x="11213130" y="901137"/>
                </a:cubicBezTo>
                <a:lnTo>
                  <a:pt x="11218027" y="908506"/>
                </a:lnTo>
                <a:lnTo>
                  <a:pt x="11301959" y="824077"/>
                </a:lnTo>
                <a:cubicBezTo>
                  <a:pt x="11526974" y="618359"/>
                  <a:pt x="11816369" y="471500"/>
                  <a:pt x="12140144" y="410927"/>
                </a:cubicBezTo>
                <a:lnTo>
                  <a:pt x="12192001" y="403692"/>
                </a:lnTo>
                <a:lnTo>
                  <a:pt x="12192001" y="1975365"/>
                </a:lnTo>
                <a:lnTo>
                  <a:pt x="0" y="1975365"/>
                </a:lnTo>
                <a:lnTo>
                  <a:pt x="0" y="204727"/>
                </a:lnTo>
                <a:lnTo>
                  <a:pt x="60384" y="207862"/>
                </a:lnTo>
                <a:cubicBezTo>
                  <a:pt x="573648" y="261507"/>
                  <a:pt x="1026243" y="497713"/>
                  <a:pt x="1338550" y="843689"/>
                </a:cubicBezTo>
                <a:lnTo>
                  <a:pt x="1434547" y="961054"/>
                </a:lnTo>
                <a:lnTo>
                  <a:pt x="1439685" y="955887"/>
                </a:lnTo>
                <a:cubicBezTo>
                  <a:pt x="1791839" y="633932"/>
                  <a:pt x="2278336" y="434799"/>
                  <a:pt x="2815706" y="434799"/>
                </a:cubicBezTo>
                <a:cubicBezTo>
                  <a:pt x="3017220" y="434799"/>
                  <a:pt x="3211580" y="462802"/>
                  <a:pt x="3394383" y="514784"/>
                </a:cubicBezTo>
                <a:lnTo>
                  <a:pt x="3487865" y="546065"/>
                </a:lnTo>
                <a:lnTo>
                  <a:pt x="3589385" y="443944"/>
                </a:lnTo>
                <a:cubicBezTo>
                  <a:pt x="3889406" y="169652"/>
                  <a:pt x="4303879" y="0"/>
                  <a:pt x="4761693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0000"/>
                </a:schemeClr>
              </a:gs>
              <a:gs pos="100000">
                <a:schemeClr val="accent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任意多边形: 形状 14"/>
          <p:cNvSpPr/>
          <p:nvPr/>
        </p:nvSpPr>
        <p:spPr>
          <a:xfrm>
            <a:off x="0" y="5421313"/>
            <a:ext cx="9144000" cy="1436688"/>
          </a:xfrm>
          <a:custGeom>
            <a:avLst/>
            <a:gdLst>
              <a:gd name="connsiteX0" fmla="*/ 1825119 w 12192000"/>
              <a:gd name="connsiteY0" fmla="*/ 0 h 1445191"/>
              <a:gd name="connsiteX1" fmla="*/ 2676215 w 12192000"/>
              <a:gd name="connsiteY1" fmla="*/ 335498 h 1445191"/>
              <a:gd name="connsiteX2" fmla="*/ 2725007 w 12192000"/>
              <a:gd name="connsiteY2" fmla="*/ 402142 h 1445191"/>
              <a:gd name="connsiteX3" fmla="*/ 2887042 w 12192000"/>
              <a:gd name="connsiteY3" fmla="*/ 336937 h 1445191"/>
              <a:gd name="connsiteX4" fmla="*/ 3286558 w 12192000"/>
              <a:gd name="connsiteY4" fmla="*/ 277137 h 1445191"/>
              <a:gd name="connsiteX5" fmla="*/ 4137654 w 12192000"/>
              <a:gd name="connsiteY5" fmla="*/ 612635 h 1445191"/>
              <a:gd name="connsiteX6" fmla="*/ 4137762 w 12192000"/>
              <a:gd name="connsiteY6" fmla="*/ 612785 h 1445191"/>
              <a:gd name="connsiteX7" fmla="*/ 4173314 w 12192000"/>
              <a:gd name="connsiteY7" fmla="*/ 564223 h 1445191"/>
              <a:gd name="connsiteX8" fmla="*/ 5259074 w 12192000"/>
              <a:gd name="connsiteY8" fmla="*/ 136221 h 1445191"/>
              <a:gd name="connsiteX9" fmla="*/ 5883199 w 12192000"/>
              <a:gd name="connsiteY9" fmla="*/ 253387 h 1445191"/>
              <a:gd name="connsiteX10" fmla="*/ 5937700 w 12192000"/>
              <a:gd name="connsiteY10" fmla="*/ 277935 h 1445191"/>
              <a:gd name="connsiteX11" fmla="*/ 5998970 w 12192000"/>
              <a:gd name="connsiteY11" fmla="*/ 222879 h 1445191"/>
              <a:gd name="connsiteX12" fmla="*/ 6724734 w 12192000"/>
              <a:gd name="connsiteY12" fmla="*/ 0 h 1445191"/>
              <a:gd name="connsiteX13" fmla="*/ 7450498 w 12192000"/>
              <a:gd name="connsiteY13" fmla="*/ 222879 h 1445191"/>
              <a:gd name="connsiteX14" fmla="*/ 7504128 w 12192000"/>
              <a:gd name="connsiteY14" fmla="*/ 271069 h 1445191"/>
              <a:gd name="connsiteX15" fmla="*/ 7515578 w 12192000"/>
              <a:gd name="connsiteY15" fmla="*/ 265911 h 1445191"/>
              <a:gd name="connsiteX16" fmla="*/ 8139707 w 12192000"/>
              <a:gd name="connsiteY16" fmla="*/ 148745 h 1445191"/>
              <a:gd name="connsiteX17" fmla="*/ 9129790 w 12192000"/>
              <a:gd name="connsiteY17" fmla="*/ 484217 h 1445191"/>
              <a:gd name="connsiteX18" fmla="*/ 9258974 w 12192000"/>
              <a:gd name="connsiteY18" fmla="*/ 615575 h 1445191"/>
              <a:gd name="connsiteX19" fmla="*/ 9261126 w 12192000"/>
              <a:gd name="connsiteY19" fmla="*/ 612634 h 1445191"/>
              <a:gd name="connsiteX20" fmla="*/ 10112222 w 12192000"/>
              <a:gd name="connsiteY20" fmla="*/ 277136 h 1445191"/>
              <a:gd name="connsiteX21" fmla="*/ 10686084 w 12192000"/>
              <a:gd name="connsiteY21" fmla="*/ 407095 h 1445191"/>
              <a:gd name="connsiteX22" fmla="*/ 10698420 w 12192000"/>
              <a:gd name="connsiteY22" fmla="*/ 414641 h 1445191"/>
              <a:gd name="connsiteX23" fmla="*/ 10756361 w 12192000"/>
              <a:gd name="connsiteY23" fmla="*/ 335498 h 1445191"/>
              <a:gd name="connsiteX24" fmla="*/ 11607457 w 12192000"/>
              <a:gd name="connsiteY24" fmla="*/ 0 h 1445191"/>
              <a:gd name="connsiteX25" fmla="*/ 12096693 w 12192000"/>
              <a:gd name="connsiteY25" fmla="*/ 91844 h 1445191"/>
              <a:gd name="connsiteX26" fmla="*/ 12192000 w 12192000"/>
              <a:gd name="connsiteY26" fmla="*/ 135942 h 1445191"/>
              <a:gd name="connsiteX27" fmla="*/ 12192000 w 12192000"/>
              <a:gd name="connsiteY27" fmla="*/ 1445191 h 1445191"/>
              <a:gd name="connsiteX28" fmla="*/ 0 w 12192000"/>
              <a:gd name="connsiteY28" fmla="*/ 1445191 h 1445191"/>
              <a:gd name="connsiteX29" fmla="*/ 0 w 12192000"/>
              <a:gd name="connsiteY29" fmla="*/ 326970 h 1445191"/>
              <a:gd name="connsiteX30" fmla="*/ 2069 w 12192000"/>
              <a:gd name="connsiteY30" fmla="*/ 326409 h 1445191"/>
              <a:gd name="connsiteX31" fmla="*/ 329894 w 12192000"/>
              <a:gd name="connsiteY31" fmla="*/ 289663 h 1445191"/>
              <a:gd name="connsiteX32" fmla="*/ 878628 w 12192000"/>
              <a:gd name="connsiteY32" fmla="*/ 397949 h 1445191"/>
              <a:gd name="connsiteX33" fmla="*/ 914726 w 12192000"/>
              <a:gd name="connsiteY33" fmla="*/ 416495 h 1445191"/>
              <a:gd name="connsiteX34" fmla="*/ 974025 w 12192000"/>
              <a:gd name="connsiteY34" fmla="*/ 335498 h 1445191"/>
              <a:gd name="connsiteX35" fmla="*/ 1825119 w 12192000"/>
              <a:gd name="connsiteY35" fmla="*/ 0 h 1445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2192000" h="1445191">
                <a:moveTo>
                  <a:pt x="1825119" y="0"/>
                </a:moveTo>
                <a:cubicBezTo>
                  <a:pt x="2179406" y="0"/>
                  <a:pt x="2491766" y="133083"/>
                  <a:pt x="2676215" y="335498"/>
                </a:cubicBezTo>
                <a:lnTo>
                  <a:pt x="2725007" y="402142"/>
                </a:lnTo>
                <a:lnTo>
                  <a:pt x="2887042" y="336937"/>
                </a:lnTo>
                <a:cubicBezTo>
                  <a:pt x="3009837" y="298430"/>
                  <a:pt x="3144843" y="277137"/>
                  <a:pt x="3286558" y="277137"/>
                </a:cubicBezTo>
                <a:cubicBezTo>
                  <a:pt x="3640842" y="277137"/>
                  <a:pt x="3953203" y="410220"/>
                  <a:pt x="4137654" y="612635"/>
                </a:cubicBezTo>
                <a:lnTo>
                  <a:pt x="4137762" y="612785"/>
                </a:lnTo>
                <a:lnTo>
                  <a:pt x="4173314" y="564223"/>
                </a:lnTo>
                <a:cubicBezTo>
                  <a:pt x="4408621" y="305997"/>
                  <a:pt x="4807103" y="136221"/>
                  <a:pt x="5259074" y="136221"/>
                </a:cubicBezTo>
                <a:cubicBezTo>
                  <a:pt x="5485056" y="136221"/>
                  <a:pt x="5697670" y="178665"/>
                  <a:pt x="5883199" y="253387"/>
                </a:cubicBezTo>
                <a:lnTo>
                  <a:pt x="5937700" y="277935"/>
                </a:lnTo>
                <a:lnTo>
                  <a:pt x="5998970" y="222879"/>
                </a:lnTo>
                <a:cubicBezTo>
                  <a:pt x="6184708" y="85173"/>
                  <a:pt x="6441306" y="0"/>
                  <a:pt x="6724734" y="0"/>
                </a:cubicBezTo>
                <a:cubicBezTo>
                  <a:pt x="7008162" y="0"/>
                  <a:pt x="7264760" y="85173"/>
                  <a:pt x="7450498" y="222879"/>
                </a:cubicBezTo>
                <a:lnTo>
                  <a:pt x="7504128" y="271069"/>
                </a:lnTo>
                <a:lnTo>
                  <a:pt x="7515578" y="265911"/>
                </a:lnTo>
                <a:cubicBezTo>
                  <a:pt x="7701109" y="191189"/>
                  <a:pt x="7913723" y="148745"/>
                  <a:pt x="8139707" y="148745"/>
                </a:cubicBezTo>
                <a:cubicBezTo>
                  <a:pt x="8535178" y="148745"/>
                  <a:pt x="8889702" y="278730"/>
                  <a:pt x="9129790" y="484217"/>
                </a:cubicBezTo>
                <a:lnTo>
                  <a:pt x="9258974" y="615575"/>
                </a:lnTo>
                <a:lnTo>
                  <a:pt x="9261126" y="612634"/>
                </a:lnTo>
                <a:cubicBezTo>
                  <a:pt x="9445576" y="410219"/>
                  <a:pt x="9757936" y="277136"/>
                  <a:pt x="10112222" y="277136"/>
                </a:cubicBezTo>
                <a:cubicBezTo>
                  <a:pt x="10324793" y="277136"/>
                  <a:pt x="10522273" y="325046"/>
                  <a:pt x="10686084" y="407095"/>
                </a:cubicBezTo>
                <a:lnTo>
                  <a:pt x="10698420" y="414641"/>
                </a:lnTo>
                <a:lnTo>
                  <a:pt x="10756361" y="335498"/>
                </a:lnTo>
                <a:cubicBezTo>
                  <a:pt x="10940811" y="133083"/>
                  <a:pt x="11253171" y="0"/>
                  <a:pt x="11607457" y="0"/>
                </a:cubicBezTo>
                <a:cubicBezTo>
                  <a:pt x="11784600" y="0"/>
                  <a:pt x="11951262" y="33271"/>
                  <a:pt x="12096693" y="91844"/>
                </a:cubicBezTo>
                <a:lnTo>
                  <a:pt x="12192000" y="135942"/>
                </a:lnTo>
                <a:lnTo>
                  <a:pt x="12192000" y="1445191"/>
                </a:lnTo>
                <a:lnTo>
                  <a:pt x="0" y="1445191"/>
                </a:lnTo>
                <a:lnTo>
                  <a:pt x="0" y="326970"/>
                </a:lnTo>
                <a:lnTo>
                  <a:pt x="2069" y="326409"/>
                </a:lnTo>
                <a:cubicBezTo>
                  <a:pt x="105629" y="302528"/>
                  <a:pt x="215735" y="289663"/>
                  <a:pt x="329894" y="289663"/>
                </a:cubicBezTo>
                <a:cubicBezTo>
                  <a:pt x="529672" y="289663"/>
                  <a:pt x="717038" y="329061"/>
                  <a:pt x="878628" y="397949"/>
                </a:cubicBezTo>
                <a:lnTo>
                  <a:pt x="914726" y="416495"/>
                </a:lnTo>
                <a:lnTo>
                  <a:pt x="974025" y="335498"/>
                </a:lnTo>
                <a:cubicBezTo>
                  <a:pt x="1158473" y="133083"/>
                  <a:pt x="1470835" y="0"/>
                  <a:pt x="1825119" y="0"/>
                </a:cubicBezTo>
                <a:close/>
              </a:path>
            </a:pathLst>
          </a:custGeom>
          <a:gradFill>
            <a:gsLst>
              <a:gs pos="0">
                <a:schemeClr val="accent2">
                  <a:alpha val="51000"/>
                </a:schemeClr>
              </a:gs>
              <a:gs pos="100000">
                <a:schemeClr val="accent2">
                  <a:alpha val="3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1" name="任意多边形: 形状 15"/>
          <p:cNvSpPr/>
          <p:nvPr/>
        </p:nvSpPr>
        <p:spPr>
          <a:xfrm>
            <a:off x="0" y="5722938"/>
            <a:ext cx="9144000" cy="1135063"/>
          </a:xfrm>
          <a:custGeom>
            <a:avLst/>
            <a:gdLst>
              <a:gd name="connsiteX0" fmla="*/ 4165443 w 12192000"/>
              <a:gd name="connsiteY0" fmla="*/ 0 h 1133339"/>
              <a:gd name="connsiteX1" fmla="*/ 4793789 w 12192000"/>
              <a:gd name="connsiteY1" fmla="*/ 268294 h 1133339"/>
              <a:gd name="connsiteX2" fmla="*/ 4822897 w 12192000"/>
              <a:gd name="connsiteY2" fmla="*/ 311359 h 1133339"/>
              <a:gd name="connsiteX3" fmla="*/ 4850903 w 12192000"/>
              <a:gd name="connsiteY3" fmla="*/ 309092 h 1133339"/>
              <a:gd name="connsiteX4" fmla="*/ 5389486 w 12192000"/>
              <a:gd name="connsiteY4" fmla="*/ 539058 h 1133339"/>
              <a:gd name="connsiteX5" fmla="*/ 5423004 w 12192000"/>
              <a:gd name="connsiteY5" fmla="*/ 588645 h 1133339"/>
              <a:gd name="connsiteX6" fmla="*/ 5512341 w 12192000"/>
              <a:gd name="connsiteY6" fmla="*/ 549703 h 1133339"/>
              <a:gd name="connsiteX7" fmla="*/ 5765161 w 12192000"/>
              <a:gd name="connsiteY7" fmla="*/ 508714 h 1133339"/>
              <a:gd name="connsiteX8" fmla="*/ 5820259 w 12192000"/>
              <a:gd name="connsiteY8" fmla="*/ 512618 h 1133339"/>
              <a:gd name="connsiteX9" fmla="*/ 5859170 w 12192000"/>
              <a:gd name="connsiteY9" fmla="*/ 474742 h 1133339"/>
              <a:gd name="connsiteX10" fmla="*/ 6318443 w 12192000"/>
              <a:gd name="connsiteY10" fmla="*/ 321971 h 1133339"/>
              <a:gd name="connsiteX11" fmla="*/ 6571261 w 12192000"/>
              <a:gd name="connsiteY11" fmla="*/ 362960 h 1133339"/>
              <a:gd name="connsiteX12" fmla="*/ 6669499 w 12192000"/>
              <a:gd name="connsiteY12" fmla="*/ 405780 h 1133339"/>
              <a:gd name="connsiteX13" fmla="*/ 6680980 w 12192000"/>
              <a:gd name="connsiteY13" fmla="*/ 398172 h 1133339"/>
              <a:gd name="connsiteX14" fmla="*/ 7044125 w 12192000"/>
              <a:gd name="connsiteY14" fmla="*/ 309092 h 1133339"/>
              <a:gd name="connsiteX15" fmla="*/ 7503396 w 12192000"/>
              <a:gd name="connsiteY15" fmla="*/ 461863 h 1133339"/>
              <a:gd name="connsiteX16" fmla="*/ 7549263 w 12192000"/>
              <a:gd name="connsiteY16" fmla="*/ 506507 h 1133339"/>
              <a:gd name="connsiteX17" fmla="*/ 7557270 w 12192000"/>
              <a:gd name="connsiteY17" fmla="*/ 501203 h 1133339"/>
              <a:gd name="connsiteX18" fmla="*/ 7920415 w 12192000"/>
              <a:gd name="connsiteY18" fmla="*/ 412123 h 1133339"/>
              <a:gd name="connsiteX19" fmla="*/ 8518883 w 12192000"/>
              <a:gd name="connsiteY19" fmla="*/ 730689 h 1133339"/>
              <a:gd name="connsiteX20" fmla="*/ 8523397 w 12192000"/>
              <a:gd name="connsiteY20" fmla="*/ 742369 h 1133339"/>
              <a:gd name="connsiteX21" fmla="*/ 8530242 w 12192000"/>
              <a:gd name="connsiteY21" fmla="*/ 732242 h 1133339"/>
              <a:gd name="connsiteX22" fmla="*/ 9068825 w 12192000"/>
              <a:gd name="connsiteY22" fmla="*/ 502276 h 1133339"/>
              <a:gd name="connsiteX23" fmla="*/ 9292147 w 12192000"/>
              <a:gd name="connsiteY23" fmla="*/ 533926 h 1133339"/>
              <a:gd name="connsiteX24" fmla="*/ 9381057 w 12192000"/>
              <a:gd name="connsiteY24" fmla="*/ 567236 h 1133339"/>
              <a:gd name="connsiteX25" fmla="*/ 9408408 w 12192000"/>
              <a:gd name="connsiteY25" fmla="*/ 526771 h 1133339"/>
              <a:gd name="connsiteX26" fmla="*/ 9788804 w 12192000"/>
              <a:gd name="connsiteY26" fmla="*/ 364348 h 1133339"/>
              <a:gd name="connsiteX27" fmla="*/ 10169201 w 12192000"/>
              <a:gd name="connsiteY27" fmla="*/ 526771 h 1133339"/>
              <a:gd name="connsiteX28" fmla="*/ 10193126 w 12192000"/>
              <a:gd name="connsiteY28" fmla="*/ 562169 h 1133339"/>
              <a:gd name="connsiteX29" fmla="*/ 10221725 w 12192000"/>
              <a:gd name="connsiteY29" fmla="*/ 549703 h 1133339"/>
              <a:gd name="connsiteX30" fmla="*/ 10474543 w 12192000"/>
              <a:gd name="connsiteY30" fmla="*/ 508714 h 1133339"/>
              <a:gd name="connsiteX31" fmla="*/ 11030020 w 12192000"/>
              <a:gd name="connsiteY31" fmla="*/ 759843 h 1133339"/>
              <a:gd name="connsiteX32" fmla="*/ 11042281 w 12192000"/>
              <a:gd name="connsiteY32" fmla="*/ 779672 h 1133339"/>
              <a:gd name="connsiteX33" fmla="*/ 11058727 w 12192000"/>
              <a:gd name="connsiteY33" fmla="*/ 737128 h 1133339"/>
              <a:gd name="connsiteX34" fmla="*/ 11657193 w 12192000"/>
              <a:gd name="connsiteY34" fmla="*/ 418562 h 1133339"/>
              <a:gd name="connsiteX35" fmla="*/ 11910011 w 12192000"/>
              <a:gd name="connsiteY35" fmla="*/ 459551 h 1133339"/>
              <a:gd name="connsiteX36" fmla="*/ 12013158 w 12192000"/>
              <a:gd name="connsiteY36" fmla="*/ 504512 h 1133339"/>
              <a:gd name="connsiteX37" fmla="*/ 12070208 w 12192000"/>
              <a:gd name="connsiteY37" fmla="*/ 448985 h 1133339"/>
              <a:gd name="connsiteX38" fmla="*/ 12166333 w 12192000"/>
              <a:gd name="connsiteY38" fmla="*/ 385294 h 1133339"/>
              <a:gd name="connsiteX39" fmla="*/ 12192000 w 12192000"/>
              <a:gd name="connsiteY39" fmla="*/ 374106 h 1133339"/>
              <a:gd name="connsiteX40" fmla="*/ 12192000 w 12192000"/>
              <a:gd name="connsiteY40" fmla="*/ 1133339 h 1133339"/>
              <a:gd name="connsiteX41" fmla="*/ 0 w 12192000"/>
              <a:gd name="connsiteY41" fmla="*/ 1133339 h 1133339"/>
              <a:gd name="connsiteX42" fmla="*/ 0 w 12192000"/>
              <a:gd name="connsiteY42" fmla="*/ 486996 h 1133339"/>
              <a:gd name="connsiteX43" fmla="*/ 71 w 12192000"/>
              <a:gd name="connsiteY43" fmla="*/ 486956 h 1133339"/>
              <a:gd name="connsiteX44" fmla="*/ 336420 w 12192000"/>
              <a:gd name="connsiteY44" fmla="*/ 418562 h 1133339"/>
              <a:gd name="connsiteX45" fmla="*/ 611086 w 12192000"/>
              <a:gd name="connsiteY45" fmla="*/ 463094 h 1133339"/>
              <a:gd name="connsiteX46" fmla="*/ 684818 w 12192000"/>
              <a:gd name="connsiteY46" fmla="*/ 495232 h 1133339"/>
              <a:gd name="connsiteX47" fmla="*/ 719102 w 12192000"/>
              <a:gd name="connsiteY47" fmla="*/ 461863 h 1133339"/>
              <a:gd name="connsiteX48" fmla="*/ 1178373 w 12192000"/>
              <a:gd name="connsiteY48" fmla="*/ 309092 h 1133339"/>
              <a:gd name="connsiteX49" fmla="*/ 1431191 w 12192000"/>
              <a:gd name="connsiteY49" fmla="*/ 350081 h 1133339"/>
              <a:gd name="connsiteX50" fmla="*/ 1535098 w 12192000"/>
              <a:gd name="connsiteY50" fmla="*/ 395372 h 1133339"/>
              <a:gd name="connsiteX51" fmla="*/ 1601328 w 12192000"/>
              <a:gd name="connsiteY51" fmla="*/ 366503 h 1133339"/>
              <a:gd name="connsiteX52" fmla="*/ 1875994 w 12192000"/>
              <a:gd name="connsiteY52" fmla="*/ 321971 h 1133339"/>
              <a:gd name="connsiteX53" fmla="*/ 2526182 w 12192000"/>
              <a:gd name="connsiteY53" fmla="*/ 668067 h 1133339"/>
              <a:gd name="connsiteX54" fmla="*/ 2552597 w 12192000"/>
              <a:gd name="connsiteY54" fmla="*/ 736404 h 1133339"/>
              <a:gd name="connsiteX55" fmla="*/ 2571015 w 12192000"/>
              <a:gd name="connsiteY55" fmla="*/ 731813 h 1133339"/>
              <a:gd name="connsiteX56" fmla="*/ 2701915 w 12192000"/>
              <a:gd name="connsiteY56" fmla="*/ 721216 h 1133339"/>
              <a:gd name="connsiteX57" fmla="*/ 2724369 w 12192000"/>
              <a:gd name="connsiteY57" fmla="*/ 722353 h 1133339"/>
              <a:gd name="connsiteX58" fmla="*/ 2760974 w 12192000"/>
              <a:gd name="connsiteY58" fmla="*/ 627658 h 1133339"/>
              <a:gd name="connsiteX59" fmla="*/ 3359439 w 12192000"/>
              <a:gd name="connsiteY59" fmla="*/ 309092 h 1133339"/>
              <a:gd name="connsiteX60" fmla="*/ 3490338 w 12192000"/>
              <a:gd name="connsiteY60" fmla="*/ 319689 h 1133339"/>
              <a:gd name="connsiteX61" fmla="*/ 3500624 w 12192000"/>
              <a:gd name="connsiteY61" fmla="*/ 322253 h 1133339"/>
              <a:gd name="connsiteX62" fmla="*/ 3537095 w 12192000"/>
              <a:gd name="connsiteY62" fmla="*/ 268294 h 1133339"/>
              <a:gd name="connsiteX63" fmla="*/ 4165443 w 12192000"/>
              <a:gd name="connsiteY63" fmla="*/ 0 h 113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2192000" h="1133339">
                <a:moveTo>
                  <a:pt x="4165443" y="0"/>
                </a:moveTo>
                <a:cubicBezTo>
                  <a:pt x="4427005" y="0"/>
                  <a:pt x="4657616" y="106424"/>
                  <a:pt x="4793789" y="268294"/>
                </a:cubicBezTo>
                <a:lnTo>
                  <a:pt x="4822897" y="311359"/>
                </a:lnTo>
                <a:lnTo>
                  <a:pt x="4850903" y="309092"/>
                </a:lnTo>
                <a:cubicBezTo>
                  <a:pt x="5075099" y="309092"/>
                  <a:pt x="5272766" y="400313"/>
                  <a:pt x="5389486" y="539058"/>
                </a:cubicBezTo>
                <a:lnTo>
                  <a:pt x="5423004" y="588645"/>
                </a:lnTo>
                <a:lnTo>
                  <a:pt x="5512341" y="549703"/>
                </a:lnTo>
                <a:cubicBezTo>
                  <a:pt x="5590047" y="523309"/>
                  <a:pt x="5675481" y="508714"/>
                  <a:pt x="5765161" y="508714"/>
                </a:cubicBezTo>
                <a:lnTo>
                  <a:pt x="5820259" y="512618"/>
                </a:lnTo>
                <a:lnTo>
                  <a:pt x="5859170" y="474742"/>
                </a:lnTo>
                <a:cubicBezTo>
                  <a:pt x="5976709" y="380352"/>
                  <a:pt x="6139086" y="321971"/>
                  <a:pt x="6318443" y="321971"/>
                </a:cubicBezTo>
                <a:cubicBezTo>
                  <a:pt x="6408121" y="321971"/>
                  <a:pt x="6493555" y="336566"/>
                  <a:pt x="6571261" y="362960"/>
                </a:cubicBezTo>
                <a:lnTo>
                  <a:pt x="6669499" y="405780"/>
                </a:lnTo>
                <a:lnTo>
                  <a:pt x="6680980" y="398172"/>
                </a:lnTo>
                <a:cubicBezTo>
                  <a:pt x="6784641" y="341931"/>
                  <a:pt x="6909609" y="309092"/>
                  <a:pt x="7044125" y="309092"/>
                </a:cubicBezTo>
                <a:cubicBezTo>
                  <a:pt x="7223481" y="309092"/>
                  <a:pt x="7385858" y="367473"/>
                  <a:pt x="7503396" y="461863"/>
                </a:cubicBezTo>
                <a:lnTo>
                  <a:pt x="7549263" y="506507"/>
                </a:lnTo>
                <a:lnTo>
                  <a:pt x="7557270" y="501203"/>
                </a:lnTo>
                <a:cubicBezTo>
                  <a:pt x="7660931" y="444962"/>
                  <a:pt x="7785899" y="412123"/>
                  <a:pt x="7920415" y="412123"/>
                </a:cubicBezTo>
                <a:cubicBezTo>
                  <a:pt x="8189451" y="412123"/>
                  <a:pt x="8420281" y="543481"/>
                  <a:pt x="8518883" y="730689"/>
                </a:cubicBezTo>
                <a:lnTo>
                  <a:pt x="8523397" y="742369"/>
                </a:lnTo>
                <a:lnTo>
                  <a:pt x="8530242" y="732242"/>
                </a:lnTo>
                <a:cubicBezTo>
                  <a:pt x="8646964" y="593497"/>
                  <a:pt x="8844630" y="502276"/>
                  <a:pt x="9068825" y="502276"/>
                </a:cubicBezTo>
                <a:cubicBezTo>
                  <a:pt x="9147294" y="502276"/>
                  <a:pt x="9222512" y="513450"/>
                  <a:pt x="9292147" y="533926"/>
                </a:cubicBezTo>
                <a:lnTo>
                  <a:pt x="9381057" y="567236"/>
                </a:lnTo>
                <a:lnTo>
                  <a:pt x="9408408" y="526771"/>
                </a:lnTo>
                <a:cubicBezTo>
                  <a:pt x="9490847" y="428776"/>
                  <a:pt x="9630456" y="364348"/>
                  <a:pt x="9788804" y="364348"/>
                </a:cubicBezTo>
                <a:cubicBezTo>
                  <a:pt x="9947151" y="364348"/>
                  <a:pt x="10086761" y="428776"/>
                  <a:pt x="10169201" y="526771"/>
                </a:cubicBezTo>
                <a:lnTo>
                  <a:pt x="10193126" y="562169"/>
                </a:lnTo>
                <a:lnTo>
                  <a:pt x="10221725" y="549703"/>
                </a:lnTo>
                <a:cubicBezTo>
                  <a:pt x="10299432" y="523309"/>
                  <a:pt x="10384865" y="508714"/>
                  <a:pt x="10474543" y="508714"/>
                </a:cubicBezTo>
                <a:cubicBezTo>
                  <a:pt x="10709949" y="508714"/>
                  <a:pt x="10916105" y="609285"/>
                  <a:pt x="11030020" y="759843"/>
                </a:cubicBezTo>
                <a:lnTo>
                  <a:pt x="11042281" y="779672"/>
                </a:lnTo>
                <a:lnTo>
                  <a:pt x="11058727" y="737128"/>
                </a:lnTo>
                <a:cubicBezTo>
                  <a:pt x="11157327" y="549920"/>
                  <a:pt x="11388158" y="418562"/>
                  <a:pt x="11657193" y="418562"/>
                </a:cubicBezTo>
                <a:cubicBezTo>
                  <a:pt x="11746871" y="418562"/>
                  <a:pt x="11832305" y="433157"/>
                  <a:pt x="11910011" y="459551"/>
                </a:cubicBezTo>
                <a:lnTo>
                  <a:pt x="12013158" y="504512"/>
                </a:lnTo>
                <a:lnTo>
                  <a:pt x="12070208" y="448985"/>
                </a:lnTo>
                <a:cubicBezTo>
                  <a:pt x="12099592" y="425388"/>
                  <a:pt x="12131779" y="404041"/>
                  <a:pt x="12166333" y="385294"/>
                </a:cubicBezTo>
                <a:lnTo>
                  <a:pt x="12192000" y="374106"/>
                </a:lnTo>
                <a:lnTo>
                  <a:pt x="12192000" y="1133339"/>
                </a:lnTo>
                <a:lnTo>
                  <a:pt x="0" y="1133339"/>
                </a:lnTo>
                <a:lnTo>
                  <a:pt x="0" y="486996"/>
                </a:lnTo>
                <a:lnTo>
                  <a:pt x="71" y="486956"/>
                </a:lnTo>
                <a:cubicBezTo>
                  <a:pt x="100055" y="443338"/>
                  <a:pt x="214635" y="418562"/>
                  <a:pt x="336420" y="418562"/>
                </a:cubicBezTo>
                <a:cubicBezTo>
                  <a:pt x="433848" y="418562"/>
                  <a:pt x="526664" y="434418"/>
                  <a:pt x="611086" y="463094"/>
                </a:cubicBezTo>
                <a:lnTo>
                  <a:pt x="684818" y="495232"/>
                </a:lnTo>
                <a:lnTo>
                  <a:pt x="719102" y="461863"/>
                </a:lnTo>
                <a:cubicBezTo>
                  <a:pt x="836640" y="367473"/>
                  <a:pt x="999017" y="309092"/>
                  <a:pt x="1178373" y="309092"/>
                </a:cubicBezTo>
                <a:cubicBezTo>
                  <a:pt x="1268052" y="309092"/>
                  <a:pt x="1353485" y="323687"/>
                  <a:pt x="1431191" y="350081"/>
                </a:cubicBezTo>
                <a:lnTo>
                  <a:pt x="1535098" y="395372"/>
                </a:lnTo>
                <a:lnTo>
                  <a:pt x="1601328" y="366503"/>
                </a:lnTo>
                <a:cubicBezTo>
                  <a:pt x="1685751" y="337827"/>
                  <a:pt x="1778567" y="321971"/>
                  <a:pt x="1875994" y="321971"/>
                </a:cubicBezTo>
                <a:cubicBezTo>
                  <a:pt x="2168280" y="321971"/>
                  <a:pt x="2419060" y="464681"/>
                  <a:pt x="2526182" y="668067"/>
                </a:cubicBezTo>
                <a:lnTo>
                  <a:pt x="2552597" y="736404"/>
                </a:lnTo>
                <a:lnTo>
                  <a:pt x="2571015" y="731813"/>
                </a:lnTo>
                <a:cubicBezTo>
                  <a:pt x="2613296" y="724865"/>
                  <a:pt x="2657074" y="721216"/>
                  <a:pt x="2701915" y="721216"/>
                </a:cubicBezTo>
                <a:lnTo>
                  <a:pt x="2724369" y="722353"/>
                </a:lnTo>
                <a:lnTo>
                  <a:pt x="2760974" y="627658"/>
                </a:lnTo>
                <a:cubicBezTo>
                  <a:pt x="2859573" y="440450"/>
                  <a:pt x="3090405" y="309092"/>
                  <a:pt x="3359439" y="309092"/>
                </a:cubicBezTo>
                <a:cubicBezTo>
                  <a:pt x="3404279" y="309092"/>
                  <a:pt x="3448056" y="312741"/>
                  <a:pt x="3490338" y="319689"/>
                </a:cubicBezTo>
                <a:lnTo>
                  <a:pt x="3500624" y="322253"/>
                </a:lnTo>
                <a:lnTo>
                  <a:pt x="3537095" y="268294"/>
                </a:lnTo>
                <a:cubicBezTo>
                  <a:pt x="3673270" y="106424"/>
                  <a:pt x="3903880" y="0"/>
                  <a:pt x="416544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任意多边形 30"/>
          <p:cNvSpPr/>
          <p:nvPr/>
        </p:nvSpPr>
        <p:spPr>
          <a:xfrm rot="20700000" flipH="1">
            <a:off x="4124325" y="1689100"/>
            <a:ext cx="895350" cy="619125"/>
          </a:xfrm>
          <a:custGeom>
            <a:avLst/>
            <a:gdLst>
              <a:gd name="connsiteX0" fmla="*/ 811844 w 815110"/>
              <a:gd name="connsiteY0" fmla="*/ 0 h 753851"/>
              <a:gd name="connsiteX1" fmla="*/ 811221 w 815110"/>
              <a:gd name="connsiteY1" fmla="*/ 3357 h 753851"/>
              <a:gd name="connsiteX2" fmla="*/ 815110 w 815110"/>
              <a:gd name="connsiteY2" fmla="*/ 1718 h 753851"/>
              <a:gd name="connsiteX3" fmla="*/ 810512 w 815110"/>
              <a:gd name="connsiteY3" fmla="*/ 7176 h 753851"/>
              <a:gd name="connsiteX4" fmla="*/ 674407 w 815110"/>
              <a:gd name="connsiteY4" fmla="*/ 740510 h 753851"/>
              <a:gd name="connsiteX5" fmla="*/ 421276 w 815110"/>
              <a:gd name="connsiteY5" fmla="*/ 621270 h 753851"/>
              <a:gd name="connsiteX6" fmla="*/ 293771 w 815110"/>
              <a:gd name="connsiteY6" fmla="*/ 753851 h 753851"/>
              <a:gd name="connsiteX7" fmla="*/ 336279 w 815110"/>
              <a:gd name="connsiteY7" fmla="*/ 581231 h 753851"/>
              <a:gd name="connsiteX8" fmla="*/ 335005 w 815110"/>
              <a:gd name="connsiteY8" fmla="*/ 580631 h 753851"/>
              <a:gd name="connsiteX9" fmla="*/ 337035 w 815110"/>
              <a:gd name="connsiteY9" fmla="*/ 578159 h 753851"/>
              <a:gd name="connsiteX10" fmla="*/ 337278 w 815110"/>
              <a:gd name="connsiteY10" fmla="*/ 577173 h 753851"/>
              <a:gd name="connsiteX11" fmla="*/ 337691 w 815110"/>
              <a:gd name="connsiteY11" fmla="*/ 577360 h 753851"/>
              <a:gd name="connsiteX12" fmla="*/ 628627 w 815110"/>
              <a:gd name="connsiteY12" fmla="*/ 223097 h 753851"/>
              <a:gd name="connsiteX13" fmla="*/ 609342 w 815110"/>
              <a:gd name="connsiteY13" fmla="*/ 245991 h 753851"/>
              <a:gd name="connsiteX14" fmla="*/ 266398 w 815110"/>
              <a:gd name="connsiteY14" fmla="*/ 517542 h 753851"/>
              <a:gd name="connsiteX15" fmla="*/ 0 w 815110"/>
              <a:gd name="connsiteY15" fmla="*/ 345175 h 753851"/>
              <a:gd name="connsiteX16" fmla="*/ 807958 w 815110"/>
              <a:gd name="connsiteY16" fmla="*/ 4731 h 75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15110" h="753851">
                <a:moveTo>
                  <a:pt x="811844" y="0"/>
                </a:moveTo>
                <a:lnTo>
                  <a:pt x="811221" y="3357"/>
                </a:lnTo>
                <a:lnTo>
                  <a:pt x="815110" y="1718"/>
                </a:lnTo>
                <a:lnTo>
                  <a:pt x="810512" y="7176"/>
                </a:lnTo>
                <a:lnTo>
                  <a:pt x="674407" y="740510"/>
                </a:lnTo>
                <a:lnTo>
                  <a:pt x="421276" y="621270"/>
                </a:lnTo>
                <a:lnTo>
                  <a:pt x="293771" y="753851"/>
                </a:lnTo>
                <a:lnTo>
                  <a:pt x="336279" y="581231"/>
                </a:lnTo>
                <a:lnTo>
                  <a:pt x="335005" y="580631"/>
                </a:lnTo>
                <a:lnTo>
                  <a:pt x="337035" y="578159"/>
                </a:lnTo>
                <a:lnTo>
                  <a:pt x="337278" y="577173"/>
                </a:lnTo>
                <a:lnTo>
                  <a:pt x="337691" y="577360"/>
                </a:lnTo>
                <a:lnTo>
                  <a:pt x="628627" y="223097"/>
                </a:lnTo>
                <a:lnTo>
                  <a:pt x="609342" y="245991"/>
                </a:lnTo>
                <a:lnTo>
                  <a:pt x="266398" y="517542"/>
                </a:lnTo>
                <a:lnTo>
                  <a:pt x="0" y="345175"/>
                </a:lnTo>
                <a:lnTo>
                  <a:pt x="807958" y="4731"/>
                </a:lnTo>
                <a:close/>
              </a:path>
            </a:pathLst>
          </a:custGeom>
          <a:gradFill flip="none" rotWithShape="1">
            <a:gsLst>
              <a:gs pos="100000">
                <a:schemeClr val="accent2">
                  <a:alpha val="50000"/>
                </a:schemeClr>
              </a:gs>
              <a:gs pos="0">
                <a:schemeClr val="accent2"/>
              </a:gs>
            </a:gsLst>
            <a:lin ang="135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686050" y="2591560"/>
            <a:ext cx="3771900" cy="978729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18" name="内容占位符 17"/>
          <p:cNvSpPr>
            <a:spLocks noGrp="1"/>
          </p:cNvSpPr>
          <p:nvPr>
            <p:ph sz="quarter" idx="13"/>
          </p:nvPr>
        </p:nvSpPr>
        <p:spPr>
          <a:xfrm>
            <a:off x="2686050" y="3610928"/>
            <a:ext cx="3771900" cy="461665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33" name="日期占位符 2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4" name="页脚占位符 3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12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fontAlgn="base">
              <a:lnSpc>
                <a:spcPct val="120000"/>
              </a:lnSpc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>
              <a:lnSpc>
                <a:spcPct val="120000"/>
              </a:lnSpc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711200"/>
            <a:ext cx="3196800" cy="1600200"/>
          </a:xfrm>
        </p:spPr>
        <p:txBody>
          <a:bodyPr anchor="t">
            <a:normAutofit/>
          </a:bodyPr>
          <a:lstStyle>
            <a:lvl1pPr algn="l">
              <a:defRPr sz="32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4014391" y="733425"/>
            <a:ext cx="4627800" cy="54036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685800" rtl="0" eaLnBrk="0" fontAlgn="base" latinLnBrk="0" hangingPunct="0">
              <a:lnSpc>
                <a:spcPct val="120000"/>
              </a:lnSpc>
              <a:spcBef>
                <a:spcPts val="75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0" i="0" u="none" strike="noStrike" kern="1200" cap="none" spc="0" normalizeH="0" baseline="0" noProof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311400"/>
            <a:ext cx="319680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21" name="日期占位符 4"/>
          <p:cNvSpPr>
            <a:spLocks noGrp="1"/>
          </p:cNvSpPr>
          <p:nvPr>
            <p:ph type="dt" sz="half" idx="1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页脚占位符 5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12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fontAlgn="base">
              <a:lnSpc>
                <a:spcPct val="120000"/>
              </a:lnSpc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竖排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368363" y="365125"/>
            <a:ext cx="1146987" cy="5811838"/>
          </a:xfrm>
        </p:spPr>
        <p:txBody>
          <a:bodyPr vert="eaVert">
            <a:normAutofit/>
          </a:bodyPr>
          <a:lstStyle>
            <a:lvl1pPr>
              <a:defRPr sz="27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6659969" cy="5811838"/>
          </a:xfrm>
        </p:spPr>
        <p:txBody>
          <a:bodyPr vert="eaVert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21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2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12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3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p>
            <a:pPr algn="r" fontAlgn="base">
              <a:lnSpc>
                <a:spcPct val="120000"/>
              </a:lnSpc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0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9" Type="http://schemas.openxmlformats.org/officeDocument/2006/relationships/image" Target="../media/image1.png"/><Relationship Id="rId18" Type="http://schemas.openxmlformats.org/officeDocument/2006/relationships/tags" Target="../tags/tag3.xml"/><Relationship Id="rId17" Type="http://schemas.openxmlformats.org/officeDocument/2006/relationships/tags" Target="../tags/tag2.xml"/><Relationship Id="rId16" Type="http://schemas.openxmlformats.org/officeDocument/2006/relationships/tags" Target="../tags/tag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4.xml"/><Relationship Id="rId8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8.xml"/><Relationship Id="rId20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9" Type="http://schemas.openxmlformats.org/officeDocument/2006/relationships/image" Target="../media/image1.png"/><Relationship Id="rId18" Type="http://schemas.openxmlformats.org/officeDocument/2006/relationships/tags" Target="../tags/tag6.xml"/><Relationship Id="rId17" Type="http://schemas.openxmlformats.org/officeDocument/2006/relationships/tags" Target="../tags/tag5.xml"/><Relationship Id="rId16" Type="http://schemas.openxmlformats.org/officeDocument/2006/relationships/tags" Target="../tags/tag4.xml"/><Relationship Id="rId15" Type="http://schemas.openxmlformats.org/officeDocument/2006/relationships/slideLayout" Target="../slideLayouts/slideLayout30.xml"/><Relationship Id="rId14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5.xml"/><Relationship Id="rId1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1026" name="组合 14"/>
          <p:cNvGrpSpPr/>
          <p:nvPr/>
        </p:nvGrpSpPr>
        <p:grpSpPr>
          <a:xfrm>
            <a:off x="581025" y="919163"/>
            <a:ext cx="1031875" cy="268287"/>
            <a:chOff x="580813" y="919766"/>
            <a:chExt cx="1032708" cy="267237"/>
          </a:xfrm>
        </p:grpSpPr>
        <p:sp>
          <p:nvSpPr>
            <p:cNvPr id="12" name="椭圆 11"/>
            <p:cNvSpPr/>
            <p:nvPr/>
          </p:nvSpPr>
          <p:spPr>
            <a:xfrm flipH="1">
              <a:off x="580813" y="919766"/>
              <a:ext cx="266915" cy="26723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 flipH="1">
              <a:off x="1101933" y="952973"/>
              <a:ext cx="200186" cy="2008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 flipH="1">
              <a:off x="1480063" y="986180"/>
              <a:ext cx="133458" cy="13440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1030" name="组合 15"/>
          <p:cNvGrpSpPr/>
          <p:nvPr/>
        </p:nvGrpSpPr>
        <p:grpSpPr>
          <a:xfrm flipH="1">
            <a:off x="7562850" y="919163"/>
            <a:ext cx="1031875" cy="268287"/>
            <a:chOff x="580813" y="919766"/>
            <a:chExt cx="1032708" cy="267237"/>
          </a:xfrm>
        </p:grpSpPr>
        <p:sp>
          <p:nvSpPr>
            <p:cNvPr id="17" name="椭圆 16"/>
            <p:cNvSpPr/>
            <p:nvPr/>
          </p:nvSpPr>
          <p:spPr>
            <a:xfrm flipH="1">
              <a:off x="580813" y="919766"/>
              <a:ext cx="266915" cy="26723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 flipH="1">
              <a:off x="1101933" y="952973"/>
              <a:ext cx="200186" cy="2008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 flipH="1">
              <a:off x="1480063" y="986180"/>
              <a:ext cx="133458" cy="13440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034" name="标题占位符 1"/>
          <p:cNvSpPr>
            <a:spLocks noGrp="1"/>
          </p:cNvSpPr>
          <p:nvPr>
            <p:ph type="title"/>
            <p:custDataLst>
              <p:tags r:id="rId16"/>
            </p:custDataLst>
          </p:nvPr>
        </p:nvSpPr>
        <p:spPr>
          <a:xfrm>
            <a:off x="1663700" y="365125"/>
            <a:ext cx="5816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35" name="文本占位符 2"/>
          <p:cNvSpPr>
            <a:spLocks noGrp="1"/>
          </p:cNvSpPr>
          <p:nvPr>
            <p:ph type="body"/>
            <p:custDataLst>
              <p:tags r:id="rId17"/>
            </p:custDataLst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17145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171450"/>
            <a:r>
              <a:rPr lang="zh-CN" altLang="en-US" dirty="0"/>
              <a:t>第二级</a:t>
            </a:r>
            <a:endParaRPr lang="zh-CN" altLang="en-US" dirty="0"/>
          </a:p>
          <a:p>
            <a:pPr lvl="2" indent="-171450"/>
            <a:r>
              <a:rPr lang="zh-CN" altLang="en-US" dirty="0"/>
              <a:t>第三级</a:t>
            </a:r>
            <a:endParaRPr lang="zh-CN" altLang="en-US" dirty="0"/>
          </a:p>
          <a:p>
            <a:pPr lvl="3" indent="-171450"/>
            <a:r>
              <a:rPr lang="zh-CN" altLang="en-US" dirty="0"/>
              <a:t>第四级</a:t>
            </a:r>
            <a:endParaRPr lang="zh-CN" altLang="en-US" dirty="0"/>
          </a:p>
          <a:p>
            <a:pPr lvl="4" indent="-17145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lnSpc>
                <a:spcPct val="120000"/>
              </a:lnSpc>
              <a:defRPr sz="1200" noProof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lnSpc>
                <a:spcPct val="120000"/>
              </a:lnSpc>
              <a:defRPr sz="1200" noProof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7F7F7F"/>
                </a:solidFill>
              </a:defRPr>
            </a:lvl1pPr>
          </a:lstStyle>
          <a:p>
            <a:pPr lvl="0" eaLnBrk="1" fontAlgn="base" hangingPunct="1">
              <a:lnSpc>
                <a:spcPct val="120000"/>
              </a:lnSpc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  <p:sp>
        <p:nvSpPr>
          <p:cNvPr id="20" name="KSO_TEMPLATE" hidden="1"/>
          <p:cNvSpPr/>
          <p:nvPr>
            <p:custDataLst>
              <p:tags r:id="rId18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40" name="Picture 5" descr="C:\Users\Administrator\Desktop\模板\图片1.png"/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17463"/>
            <a:ext cx="9144000" cy="6821487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sldNum="0" hdr="0" ftr="0" dt="0"/>
  <p:txStyles>
    <p:titleStyle>
      <a:lvl1pPr algn="ctr" defTabSz="685800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85800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ctr" defTabSz="685800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ctr" defTabSz="685800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ctr" defTabSz="685800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171450" indent="-171450" algn="l" defTabSz="685800" rtl="0" eaLnBrk="0" fontAlgn="base" hangingPunct="0">
        <a:lnSpc>
          <a:spcPct val="12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12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12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12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12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2050" name="组合 14"/>
          <p:cNvGrpSpPr/>
          <p:nvPr/>
        </p:nvGrpSpPr>
        <p:grpSpPr>
          <a:xfrm>
            <a:off x="581025" y="919163"/>
            <a:ext cx="1031875" cy="268287"/>
            <a:chOff x="580813" y="919766"/>
            <a:chExt cx="1032708" cy="267237"/>
          </a:xfrm>
        </p:grpSpPr>
        <p:sp>
          <p:nvSpPr>
            <p:cNvPr id="12" name="椭圆 11"/>
            <p:cNvSpPr/>
            <p:nvPr/>
          </p:nvSpPr>
          <p:spPr>
            <a:xfrm flipH="1">
              <a:off x="580813" y="919766"/>
              <a:ext cx="266915" cy="26723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 flipH="1">
              <a:off x="1101933" y="952973"/>
              <a:ext cx="200186" cy="2008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 flipH="1">
              <a:off x="1480063" y="986180"/>
              <a:ext cx="133458" cy="13440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2054" name="组合 15"/>
          <p:cNvGrpSpPr/>
          <p:nvPr/>
        </p:nvGrpSpPr>
        <p:grpSpPr>
          <a:xfrm flipH="1">
            <a:off x="7562850" y="919163"/>
            <a:ext cx="1031875" cy="268287"/>
            <a:chOff x="580813" y="919766"/>
            <a:chExt cx="1032708" cy="267237"/>
          </a:xfrm>
        </p:grpSpPr>
        <p:sp>
          <p:nvSpPr>
            <p:cNvPr id="17" name="椭圆 16"/>
            <p:cNvSpPr/>
            <p:nvPr/>
          </p:nvSpPr>
          <p:spPr>
            <a:xfrm flipH="1">
              <a:off x="580813" y="919766"/>
              <a:ext cx="266915" cy="26723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 flipH="1">
              <a:off x="1101933" y="952973"/>
              <a:ext cx="200186" cy="20082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 flipH="1">
              <a:off x="1480063" y="986180"/>
              <a:ext cx="133458" cy="13440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058" name="标题占位符 1"/>
          <p:cNvSpPr>
            <a:spLocks noGrp="1"/>
          </p:cNvSpPr>
          <p:nvPr>
            <p:ph type="title"/>
            <p:custDataLst>
              <p:tags r:id="rId16"/>
            </p:custDataLst>
          </p:nvPr>
        </p:nvSpPr>
        <p:spPr>
          <a:xfrm>
            <a:off x="1663700" y="365125"/>
            <a:ext cx="5816600" cy="13255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2059" name="文本占位符 2"/>
          <p:cNvSpPr>
            <a:spLocks noGrp="1"/>
          </p:cNvSpPr>
          <p:nvPr>
            <p:ph type="body"/>
            <p:custDataLst>
              <p:tags r:id="rId17"/>
            </p:custDataLst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17145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171450"/>
            <a:r>
              <a:rPr lang="zh-CN" altLang="en-US" dirty="0"/>
              <a:t>第二级</a:t>
            </a:r>
            <a:endParaRPr lang="zh-CN" altLang="en-US" dirty="0"/>
          </a:p>
          <a:p>
            <a:pPr lvl="2" indent="-171450"/>
            <a:r>
              <a:rPr lang="zh-CN" altLang="en-US" dirty="0"/>
              <a:t>第三级</a:t>
            </a:r>
            <a:endParaRPr lang="zh-CN" altLang="en-US" dirty="0"/>
          </a:p>
          <a:p>
            <a:pPr lvl="3" indent="-171450"/>
            <a:r>
              <a:rPr lang="zh-CN" altLang="en-US" dirty="0"/>
              <a:t>第四级</a:t>
            </a:r>
            <a:endParaRPr lang="zh-CN" altLang="en-US" dirty="0"/>
          </a:p>
          <a:p>
            <a:pPr lvl="4" indent="-17145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lnSpc>
                <a:spcPct val="120000"/>
              </a:lnSpc>
              <a:defRPr sz="1200" noProof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lnSpc>
                <a:spcPct val="120000"/>
              </a:lnSpc>
              <a:defRPr sz="1200" noProof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7F7F7F"/>
                </a:solidFill>
              </a:defRPr>
            </a:lvl1pPr>
          </a:lstStyle>
          <a:p>
            <a:pPr lvl="0" eaLnBrk="1" fontAlgn="base" hangingPunct="1">
              <a:lnSpc>
                <a:spcPct val="120000"/>
              </a:lnSpc>
            </a:pPr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  <p:sp>
        <p:nvSpPr>
          <p:cNvPr id="20" name="KSO_TEMPLATE" hidden="1"/>
          <p:cNvSpPr/>
          <p:nvPr>
            <p:custDataLst>
              <p:tags r:id="rId18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64" name="Picture 5" descr="C:\Users\Administrator\Desktop\模板\图片1.png"/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17463"/>
            <a:ext cx="9144000" cy="6821487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  <p:sldLayoutId id="2147483678" r:id="rId14"/>
    <p:sldLayoutId id="2147483679" r:id="rId15"/>
  </p:sldLayoutIdLst>
  <p:hf sldNum="0" hdr="0" ftr="0" dt="0"/>
  <p:txStyles>
    <p:titleStyle>
      <a:lvl1pPr algn="ctr" defTabSz="685800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685800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ctr" defTabSz="685800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ctr" defTabSz="685800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ctr" defTabSz="685800" rtl="0" eaLnBrk="0" fontAlgn="base" hangingPunct="0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ctr" defTabSz="685800" rtl="0" eaLnBrk="1" fontAlgn="base" hangingPunct="1">
        <a:lnSpc>
          <a:spcPct val="120000"/>
        </a:lnSpc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171450" indent="-171450" algn="l" defTabSz="685800" rtl="0" eaLnBrk="0" fontAlgn="base" hangingPunct="0">
        <a:lnSpc>
          <a:spcPct val="12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12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12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12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12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27.xml"/><Relationship Id="rId5" Type="http://schemas.openxmlformats.org/officeDocument/2006/relationships/image" Target="../media/image4.png"/><Relationship Id="rId4" Type="http://schemas.microsoft.com/office/2007/relationships/media" Target="file:///C:\Users\Administrator\Desktop\&#26032;&#24314;&#25991;&#20214;&#22841;\18&#31179;&#20154;&#19971;&#19978;&#12298;&#36947;&#24503;&#19982;&#27861;&#27835;&#12299;&#20809;&#30424;&#36164;&#28304;\1.&#31934;&#21697;&#25945;&#23398;&#35838;&#20214;\&#31532;&#20108;&#21333;&#20803;%20&#21451;&#35850;&#30340;&#22825;&#31354;\&#31532;&#20116;&#35838;%20&#20132;&#21451;&#30340;&#26234;&#24935;\&#31532;1&#35838;&#26102;%20&#35753;&#21451;&#35850;&#20043;&#26641;&#24120;&#38738;\&#21608;&#21326;&#20581;%20-%20&#26379;&#21451;%20(Live).mp3" TargetMode="External"/><Relationship Id="rId3" Type="http://schemas.openxmlformats.org/officeDocument/2006/relationships/audio" Target="file:///C:\Users\Administrator\Desktop\&#26032;&#24314;&#25991;&#20214;&#22841;\18&#31179;&#20154;&#19971;&#19978;&#12298;&#36947;&#24503;&#19982;&#27861;&#27835;&#12299;&#20809;&#30424;&#36164;&#28304;\1.&#31934;&#21697;&#25945;&#23398;&#35838;&#20214;\&#31532;&#20108;&#21333;&#20803;%20&#21451;&#35850;&#30340;&#22825;&#31354;\&#31532;&#20116;&#35838;%20&#20132;&#21451;&#30340;&#26234;&#24935;\&#31532;1&#35838;&#26102;%20&#35753;&#21451;&#35850;&#20043;&#26641;&#24120;&#38738;\&#21608;&#21326;&#20581;%20-%20&#26379;&#21451;%20(Live).mp3" TargetMode="External"/><Relationship Id="rId2" Type="http://schemas.openxmlformats.org/officeDocument/2006/relationships/image" Target="../media/image3.jpe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9.xml"/><Relationship Id="rId1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image" Target="../media/image12.jpeg"/><Relationship Id="rId1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1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1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1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2" Type="http://schemas.openxmlformats.org/officeDocument/2006/relationships/image" Target="../media/image19.png"/><Relationship Id="rId1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image" Target="../media/image21.jpeg"/><Relationship Id="rId1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28.xml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7.xml"/><Relationship Id="rId1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2.xml"/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 showMasterSp="0">
  <p:cSld>
    <p:spTree>
      <p:nvGrpSpPr>
        <p:cNvPr id="1" name=""/>
        <p:cNvGrpSpPr/>
        <p:nvPr/>
      </p:nvGrpSpPr>
      <p:grpSpPr/>
      <p:grpSp>
        <p:nvGrpSpPr>
          <p:cNvPr id="30721" name="组合 14"/>
          <p:cNvGrpSpPr/>
          <p:nvPr/>
        </p:nvGrpSpPr>
        <p:grpSpPr>
          <a:xfrm>
            <a:off x="98425" y="96838"/>
            <a:ext cx="1619250" cy="401637"/>
            <a:chOff x="97979" y="97582"/>
            <a:chExt cx="1619672" cy="400110"/>
          </a:xfrm>
        </p:grpSpPr>
        <p:pic>
          <p:nvPicPr>
            <p:cNvPr id="30722" name="그림 8" descr="새싹.png"/>
            <p:cNvPicPr>
              <a:picLocks noChangeAspect="1"/>
            </p:cNvPicPr>
            <p:nvPr/>
          </p:nvPicPr>
          <p:blipFill>
            <a:blip r:embed="rId1"/>
            <a:srcRect l="12263" t="38751" r="73106" b="35713"/>
            <a:stretch>
              <a:fillRect/>
            </a:stretch>
          </p:blipFill>
          <p:spPr>
            <a:xfrm>
              <a:off x="97979" y="97582"/>
              <a:ext cx="1619672" cy="32762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077" name="Text Box 33"/>
            <p:cNvSpPr txBox="1">
              <a:spLocks noChangeArrowheads="1"/>
            </p:cNvSpPr>
            <p:nvPr/>
          </p:nvSpPr>
          <p:spPr bwMode="auto">
            <a:xfrm>
              <a:off x="247243" y="97582"/>
              <a:ext cx="1244924" cy="400110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effectLst/>
                  <a:uLnTx/>
                  <a:uFillTx/>
                  <a:latin typeface="隶书" panose="02010509060101010101" pitchFamily="49" charset="-122"/>
                  <a:ea typeface="隶书" panose="02010509060101010101" pitchFamily="49" charset="-122"/>
                  <a:cs typeface="+mn-cs"/>
                </a:rPr>
                <a:t>导入新课</a:t>
              </a:r>
              <a:endPara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隶书" panose="02010509060101010101" pitchFamily="49" charset="-122"/>
                <a:ea typeface="隶书" panose="02010509060101010101" pitchFamily="49" charset="-122"/>
                <a:cs typeface="+mn-cs"/>
              </a:endParaRPr>
            </a:p>
          </p:txBody>
        </p:sp>
      </p:grpSp>
      <p:sp>
        <p:nvSpPr>
          <p:cNvPr id="30724" name="矩形 1"/>
          <p:cNvSpPr/>
          <p:nvPr/>
        </p:nvSpPr>
        <p:spPr>
          <a:xfrm>
            <a:off x="674688" y="1052513"/>
            <a:ext cx="2270125" cy="646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en-US" altLang="zh-CN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朋 友</a:t>
            </a:r>
            <a:r>
              <a:rPr lang="en-US" altLang="zh-CN" sz="36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endParaRPr lang="zh-CN" altLang="en-US" sz="36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0725" name="矩形 10"/>
          <p:cNvSpPr/>
          <p:nvPr/>
        </p:nvSpPr>
        <p:spPr>
          <a:xfrm>
            <a:off x="468313" y="2030413"/>
            <a:ext cx="4103687" cy="35401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这些年 一个人 </a:t>
            </a:r>
            <a:b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风也过 雨也走 </a:t>
            </a:r>
            <a:b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有过泪 有过错 </a:t>
            </a:r>
            <a:b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还记得坚持甚麽</a:t>
            </a:r>
            <a:b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b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真爱过 才会懂 </a:t>
            </a:r>
            <a:b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会寂寞 会回首 </a:t>
            </a:r>
            <a:b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终有梦 终有你 在心中 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0726" name="Picture 10" descr="C:\Users\Administrator\Desktop\92y58PICeE2_1024.jpg"/>
          <p:cNvPicPr>
            <a:picLocks noChangeAspect="1"/>
          </p:cNvPicPr>
          <p:nvPr/>
        </p:nvPicPr>
        <p:blipFill>
          <a:blip r:embed="rId2">
            <a:clrChange>
              <a:clrFrom>
                <a:srgbClr val="FAF2E7"/>
              </a:clrFrom>
              <a:clrTo>
                <a:srgbClr val="FAF2E7">
                  <a:alpha val="0"/>
                </a:srgbClr>
              </a:clrTo>
            </a:clrChange>
          </a:blip>
          <a:srcRect l="9229" t="16150" r="5405" b="10020"/>
          <a:stretch>
            <a:fillRect/>
          </a:stretch>
        </p:blipFill>
        <p:spPr>
          <a:xfrm>
            <a:off x="6875463" y="4292600"/>
            <a:ext cx="2160587" cy="18684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27" name="矩形 10"/>
          <p:cNvSpPr/>
          <p:nvPr/>
        </p:nvSpPr>
        <p:spPr>
          <a:xfrm>
            <a:off x="4932363" y="549275"/>
            <a:ext cx="3240087" cy="35385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朋友 一生一起走 </a:t>
            </a:r>
            <a:b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那些日子 不再有 </a:t>
            </a:r>
            <a:b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一句话 一辈子 </a:t>
            </a:r>
            <a:b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一生情 一杯酒 </a:t>
            </a:r>
            <a:b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朋友 不曾孤单过 </a:t>
            </a:r>
            <a:b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一声朋友 你会懂 </a:t>
            </a:r>
            <a:b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还有伤 还有痛 </a:t>
            </a:r>
            <a:b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28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还要走 还有我</a:t>
            </a:r>
            <a:endParaRPr lang="zh-CN" altLang="en-US" sz="2800" b="1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" name="周华健 - 朋友 (Live).mp3">
            <a:hlinkClick r:id="" action="ppaction://media"/>
          </p:cNvPr>
          <p:cNvPicPr>
            <a:picLocks noRot="1"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link="rId4"/>
              </p:ext>
            </p:extLst>
          </p:nvPr>
        </p:nvPicPr>
        <p:blipFill>
          <a:blip r:embed="rId5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905239" y="4589736"/>
            <a:ext cx="1571352" cy="157135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948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41985" name="图片 4"/>
          <p:cNvPicPr>
            <a:picLocks noChangeAspect="1"/>
          </p:cNvPicPr>
          <p:nvPr/>
        </p:nvPicPr>
        <p:blipFill>
          <a:blip r:embed="rId1"/>
          <a:srcRect l="12727" t="19696" r="12727" b="4546"/>
          <a:stretch>
            <a:fillRect/>
          </a:stretch>
        </p:blipFill>
        <p:spPr>
          <a:xfrm>
            <a:off x="588963" y="4221163"/>
            <a:ext cx="1912937" cy="19446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9"/>
          <p:cNvSpPr/>
          <p:nvPr/>
        </p:nvSpPr>
        <p:spPr>
          <a:xfrm>
            <a:off x="251520" y="1628800"/>
            <a:ext cx="3132589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300" normalizeH="0" baseline="0" noProof="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晓强的困惑</a:t>
            </a:r>
            <a:r>
              <a:rPr kumimoji="0" lang="en-US" altLang="zh-CN" sz="3200" b="1" i="0" u="none" strike="noStrike" kern="1200" cap="none" spc="300" normalizeH="0" baseline="0" noProof="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3</a:t>
            </a:r>
            <a:r>
              <a:rPr kumimoji="0" lang="zh-CN" altLang="en-US" sz="3200" b="1" i="0" u="none" strike="noStrike" kern="1200" cap="none" spc="300" normalizeH="0" baseline="0" noProof="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：</a:t>
            </a:r>
            <a:endParaRPr kumimoji="0" lang="zh-CN" altLang="en-US" sz="3200" b="1" i="0" u="none" strike="noStrike" kern="1200" cap="none" spc="300" normalizeH="0" baseline="0" noProof="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267522" y="548678"/>
            <a:ext cx="4608954" cy="70788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300" normalizeH="0" baseline="0" noProof="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小强的交友二三事</a:t>
            </a:r>
            <a:endParaRPr kumimoji="0" lang="zh-CN" altLang="en-US" sz="4000" b="1" i="0" u="none" strike="noStrike" kern="1200" cap="none" spc="300" normalizeH="0" baseline="0" noProof="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grpSp>
        <p:nvGrpSpPr>
          <p:cNvPr id="2" name="组合 11"/>
          <p:cNvGrpSpPr/>
          <p:nvPr/>
        </p:nvGrpSpPr>
        <p:grpSpPr>
          <a:xfrm>
            <a:off x="3059113" y="1831975"/>
            <a:ext cx="5329237" cy="3671888"/>
            <a:chOff x="3059113" y="1831975"/>
            <a:chExt cx="5329237" cy="3671888"/>
          </a:xfrm>
        </p:grpSpPr>
        <p:sp>
          <p:nvSpPr>
            <p:cNvPr id="7" name="云形标注 6"/>
            <p:cNvSpPr/>
            <p:nvPr/>
          </p:nvSpPr>
          <p:spPr>
            <a:xfrm>
              <a:off x="3059113" y="1831975"/>
              <a:ext cx="5329237" cy="3671888"/>
            </a:xfrm>
            <a:prstGeom prst="cloudCallout">
              <a:avLst>
                <a:gd name="adj1" fmla="val -60872"/>
                <a:gd name="adj2" fmla="val 23863"/>
              </a:avLst>
            </a:prstGeom>
            <a:ln w="190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  <p:sp>
          <p:nvSpPr>
            <p:cNvPr id="41990" name="矩形 10"/>
            <p:cNvSpPr/>
            <p:nvPr/>
          </p:nvSpPr>
          <p:spPr>
            <a:xfrm>
              <a:off x="3563888" y="2765246"/>
              <a:ext cx="4572000" cy="181588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zh-CN" altLang="en-US" sz="2800" b="1" dirty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我真的很想有朋友，可是我太害羞，也不太爱说话，不知道该聊些什么，我该怎么交朋友呢？</a:t>
              </a:r>
              <a:endPara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3009" name="TextBox 3"/>
          <p:cNvSpPr txBox="1"/>
          <p:nvPr/>
        </p:nvSpPr>
        <p:spPr>
          <a:xfrm>
            <a:off x="3421063" y="1365250"/>
            <a:ext cx="5472112" cy="4516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marL="342900" indent="-342900">
              <a:lnSpc>
                <a:spcPct val="150000"/>
              </a:lnSpc>
              <a:buClr>
                <a:srgbClr val="77933C"/>
              </a:buClr>
              <a:buFont typeface="Wingdings" panose="05000000000000000000" pitchFamily="2" charset="2"/>
              <a:buChar char="Ø"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面带微笑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indent="-342900">
              <a:lnSpc>
                <a:spcPct val="150000"/>
              </a:lnSpc>
              <a:buClr>
                <a:srgbClr val="77933C"/>
              </a:buClr>
              <a:buFont typeface="Wingdings" panose="05000000000000000000" pitchFamily="2" charset="2"/>
              <a:buChar char="Ø"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记住对方的名字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indent="-342900">
              <a:lnSpc>
                <a:spcPct val="150000"/>
              </a:lnSpc>
              <a:buClr>
                <a:srgbClr val="77933C"/>
              </a:buClr>
              <a:buFont typeface="Wingdings" panose="05000000000000000000" pitchFamily="2" charset="2"/>
              <a:buChar char="Ø"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真诚的赞美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indent="-342900">
              <a:lnSpc>
                <a:spcPct val="150000"/>
              </a:lnSpc>
              <a:buClr>
                <a:srgbClr val="77933C"/>
              </a:buClr>
              <a:buFont typeface="Wingdings" panose="05000000000000000000" pitchFamily="2" charset="2"/>
              <a:buChar char="Ø"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寻找共同话题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indent="-342900">
              <a:lnSpc>
                <a:spcPct val="150000"/>
              </a:lnSpc>
              <a:buClr>
                <a:srgbClr val="77933C"/>
              </a:buClr>
              <a:buFont typeface="Wingdings" panose="05000000000000000000" pitchFamily="2" charset="2"/>
              <a:buChar char="Ø"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耐心倾听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indent="-342900">
              <a:lnSpc>
                <a:spcPct val="150000"/>
              </a:lnSpc>
              <a:buClr>
                <a:srgbClr val="77933C"/>
              </a:buClr>
              <a:buFont typeface="Wingdings" panose="05000000000000000000" pitchFamily="2" charset="2"/>
              <a:buChar char="Ø"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保持好奇心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indent="-342900">
              <a:lnSpc>
                <a:spcPct val="150000"/>
              </a:lnSpc>
              <a:buClr>
                <a:srgbClr val="77933C"/>
              </a:buClr>
              <a:buFont typeface="Wingdings" panose="05000000000000000000" pitchFamily="2" charset="2"/>
              <a:buChar char="Ø"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……</a:t>
            </a:r>
            <a:endParaRPr lang="en-US" altLang="zh-CN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3010" name="图片 1"/>
          <p:cNvPicPr>
            <a:picLocks noChangeAspect="1"/>
          </p:cNvPicPr>
          <p:nvPr/>
        </p:nvPicPr>
        <p:blipFill>
          <a:blip r:embed="rId1"/>
          <a:srcRect b="10422"/>
          <a:stretch>
            <a:fillRect/>
          </a:stretch>
        </p:blipFill>
        <p:spPr>
          <a:xfrm>
            <a:off x="179388" y="1941513"/>
            <a:ext cx="3133725" cy="3432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3011" name="TextBox 3"/>
          <p:cNvSpPr txBox="1"/>
          <p:nvPr/>
        </p:nvSpPr>
        <p:spPr>
          <a:xfrm>
            <a:off x="4427538" y="549275"/>
            <a:ext cx="3384550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建立友谊的方法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45057" name="图片 4"/>
          <p:cNvPicPr>
            <a:picLocks noChangeAspect="1"/>
          </p:cNvPicPr>
          <p:nvPr/>
        </p:nvPicPr>
        <p:blipFill>
          <a:blip r:embed="rId1"/>
          <a:srcRect t="31808"/>
          <a:stretch>
            <a:fillRect/>
          </a:stretch>
        </p:blipFill>
        <p:spPr>
          <a:xfrm>
            <a:off x="4938713" y="4800283"/>
            <a:ext cx="4105275" cy="1939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4"/>
          <p:cNvSpPr/>
          <p:nvPr/>
        </p:nvSpPr>
        <p:spPr>
          <a:xfrm>
            <a:off x="250825" y="2236470"/>
            <a:ext cx="8642350" cy="2932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当同学、朋友生病不能到校上课时，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________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；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当同学、朋友遇到烦恼时，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________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；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当同学、朋友生活有困难时，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________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；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当同学、朋友学习遇到疑难时，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________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。 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2075" y="666433"/>
            <a:ext cx="8642350" cy="15700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eaLnBrk="0" hangingPunct="0"/>
            <a:r>
              <a:rPr lang="zh-CN" altLang="zh-CN" sz="32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32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32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）当遇到下列情况时，你会怎样做？</a:t>
            </a:r>
            <a:endParaRPr lang="zh-CN" altLang="en-US" sz="3200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0" hangingPunct="0"/>
            <a:r>
              <a:rPr lang="zh-CN" altLang="en-US" sz="32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32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32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）让学生填写卡片，并通过自己与朋友的具体事例进行分享。</a:t>
            </a:r>
            <a:endParaRPr lang="zh-CN" altLang="en-US" sz="3200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矩形 3"/>
          <p:cNvSpPr>
            <a:spLocks noChangeArrowheads="1"/>
          </p:cNvSpPr>
          <p:nvPr/>
        </p:nvSpPr>
        <p:spPr bwMode="auto">
          <a:xfrm>
            <a:off x="-952" y="6985"/>
            <a:ext cx="475488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目标导学二：呵护友谊</a:t>
            </a:r>
            <a:endParaRPr kumimoji="0" lang="zh-CN" altLang="zh-CN" sz="36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0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charRg st="0" end="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26" end="4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charRg st="26" end="4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48" end="7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charRg st="48" end="7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71" end="9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charRg st="71" end="9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charRg st="0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19" end="4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charRg st="19" end="4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11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6081" name="矩形 1"/>
          <p:cNvSpPr/>
          <p:nvPr/>
        </p:nvSpPr>
        <p:spPr>
          <a:xfrm>
            <a:off x="250825" y="1198563"/>
            <a:ext cx="8624888" cy="489426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just"/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　　</a:t>
            </a:r>
            <a:r>
              <a:rPr lang="en-US" altLang="zh-CN" sz="2400" dirty="0">
                <a:latin typeface="黑体" panose="02010609060101010101" pitchFamily="49" charset="-122"/>
                <a:ea typeface="黑体" panose="02010609060101010101" pitchFamily="49" charset="-122"/>
              </a:rPr>
              <a:t>1962</a:t>
            </a: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年，作家刘白羽由北京到上海治病。当时他的长子滨滨正患风湿性心脏病，也跟着到上海看病。遗憾的是，治疗效果不佳，滨滨只能先跟妈妈返回北京。母子返京当天，刘白羽心神不定，烦躁不安。</a:t>
            </a: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/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　　这时，巴金、萧珊夫妇来到刘白羽的病房。两人进门后，谁都没有说一句话，默默地坐在沙发上。病房里静悄悄的，巴金伸手握住刘白羽微微发颤而又汗津津的手。突然电话响了，萧珊抢在刘白羽前接起电话。当得知母子已平安抵达北京时，三个人长长地舒了口气，脸上都露出了笑容。</a:t>
            </a:r>
            <a:endParaRPr lang="en-US" altLang="zh-CN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/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　　原来，巴金估计那天会来电话，怕有噩耗，便携夫人专门来陪伴他。当两人告辞时，刘白羽执意要送到医院门口。他紧紧地握住巴金的手，一再表示感谢。巴金却摆摆手，淡淡地说，没什么，正好有空，只想陪你坐一坐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707822" y="332656"/>
            <a:ext cx="1728357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读故事</a:t>
            </a:r>
            <a:endParaRPr kumimoji="0" lang="zh-CN" altLang="en-US" sz="4000" b="1" i="0" u="none" strike="noStrike" kern="1200" cap="none" spc="0" normalizeH="0" baseline="0" noProof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ransition spd="slow">
    <p:dissolv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圆角矩形 1"/>
          <p:cNvSpPr/>
          <p:nvPr/>
        </p:nvSpPr>
        <p:spPr>
          <a:xfrm>
            <a:off x="863600" y="908050"/>
            <a:ext cx="7416800" cy="2520950"/>
          </a:xfrm>
          <a:prstGeom prst="roundRect">
            <a:avLst/>
          </a:prstGeom>
          <a:noFill/>
          <a:ln>
            <a:prstDash val="sys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思考：</a:t>
            </a:r>
            <a:endParaRPr kumimoji="0" lang="en-US" altLang="zh-CN" sz="32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　　为什么巴金夫妇从未开口安慰，只说有空来坐坐？这对我们有何启示？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pic>
        <p:nvPicPr>
          <p:cNvPr id="47106" name="图片 3"/>
          <p:cNvPicPr>
            <a:picLocks noChangeAspect="1"/>
          </p:cNvPicPr>
          <p:nvPr/>
        </p:nvPicPr>
        <p:blipFill>
          <a:blip r:embed="rId1"/>
          <a:srcRect l="7954" t="9180" r="14546" b="12463"/>
          <a:stretch>
            <a:fillRect/>
          </a:stretch>
        </p:blipFill>
        <p:spPr>
          <a:xfrm>
            <a:off x="6011863" y="4221163"/>
            <a:ext cx="2259012" cy="16605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 showMasterSp="0">
  <p:cSld>
    <p:spTree>
      <p:nvGrpSpPr>
        <p:cNvPr id="1" name=""/>
        <p:cNvGrpSpPr/>
        <p:nvPr/>
      </p:nvGrpSpPr>
      <p:grpSpPr/>
      <p:sp>
        <p:nvSpPr>
          <p:cNvPr id="7" name="矩形 3"/>
          <p:cNvSpPr>
            <a:spLocks noChangeArrowheads="1"/>
          </p:cNvSpPr>
          <p:nvPr/>
        </p:nvSpPr>
        <p:spPr bwMode="auto">
          <a:xfrm>
            <a:off x="249238" y="269875"/>
            <a:ext cx="475488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目标导学二：呵护友谊</a:t>
            </a:r>
            <a:endParaRPr kumimoji="0" lang="zh-CN" altLang="zh-CN" sz="36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034" name="矩形 9"/>
          <p:cNvSpPr/>
          <p:nvPr/>
        </p:nvSpPr>
        <p:spPr>
          <a:xfrm>
            <a:off x="1724660" y="2334578"/>
            <a:ext cx="5535613" cy="5238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en-US" altLang="zh-CN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呵护友谊，需要用心去关怀对方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4035" name="Picture 8" descr="C:\Users\Administrator\Desktop\92y58PICeE2_1024.jpg"/>
          <p:cNvPicPr>
            <a:picLocks noChangeAspect="1"/>
          </p:cNvPicPr>
          <p:nvPr/>
        </p:nvPicPr>
        <p:blipFill>
          <a:blip r:embed="rId1">
            <a:clrChange>
              <a:clrFrom>
                <a:srgbClr val="FBF8F3"/>
              </a:clrFrom>
              <a:clrTo>
                <a:srgbClr val="FBF8F3">
                  <a:alpha val="0"/>
                </a:srgbClr>
              </a:clrTo>
            </a:clrChange>
          </a:blip>
          <a:srcRect l="8472" t="20006" r="3856" b="3856"/>
          <a:stretch>
            <a:fillRect/>
          </a:stretch>
        </p:blipFill>
        <p:spPr>
          <a:xfrm>
            <a:off x="3276600" y="3573463"/>
            <a:ext cx="3095625" cy="2689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8130" name="图片 1"/>
          <p:cNvPicPr>
            <a:picLocks noChangeAspect="1"/>
          </p:cNvPicPr>
          <p:nvPr/>
        </p:nvPicPr>
        <p:blipFill>
          <a:blip r:embed="rId2"/>
          <a:srcRect b="10422"/>
          <a:stretch>
            <a:fillRect/>
          </a:stretch>
        </p:blipFill>
        <p:spPr>
          <a:xfrm>
            <a:off x="287338" y="3060383"/>
            <a:ext cx="3133725" cy="34321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8129" name="TextBox 3"/>
          <p:cNvSpPr txBox="1"/>
          <p:nvPr/>
        </p:nvSpPr>
        <p:spPr>
          <a:xfrm>
            <a:off x="3421063" y="3570288"/>
            <a:ext cx="5472112" cy="19304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marL="342900" indent="-342900">
              <a:lnSpc>
                <a:spcPct val="150000"/>
              </a:lnSpc>
              <a:buClr>
                <a:srgbClr val="77933C"/>
              </a:buClr>
              <a:buFont typeface="Wingdings" panose="05000000000000000000" pitchFamily="2" charset="2"/>
              <a:buChar char="Ø"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体会朋友的需要，在朋友需要的时候站在他的身旁，以行动向朋友表达关心和支持。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8131" name="TextBox 3"/>
          <p:cNvSpPr txBox="1"/>
          <p:nvPr/>
        </p:nvSpPr>
        <p:spPr>
          <a:xfrm>
            <a:off x="2277110" y="2096770"/>
            <a:ext cx="681291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/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呵护友谊</a:t>
            </a:r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需要用心关怀对方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3"/>
          <p:cNvSpPr>
            <a:spLocks noChangeArrowheads="1"/>
          </p:cNvSpPr>
          <p:nvPr/>
        </p:nvSpPr>
        <p:spPr bwMode="auto">
          <a:xfrm>
            <a:off x="12383" y="-6350"/>
            <a:ext cx="475488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目标导学二：呵护友谊</a:t>
            </a:r>
            <a:endParaRPr kumimoji="0" lang="zh-CN" altLang="zh-CN" sz="36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44035" name="Picture 8" descr="C:\Users\Administrator\Desktop\92y58PICeE2_1024.jpg"/>
          <p:cNvPicPr>
            <a:picLocks noChangeAspect="1"/>
          </p:cNvPicPr>
          <p:nvPr/>
        </p:nvPicPr>
        <p:blipFill>
          <a:blip r:embed="rId1">
            <a:clrChange>
              <a:clrFrom>
                <a:srgbClr val="FBF8F3"/>
              </a:clrFrom>
              <a:clrTo>
                <a:srgbClr val="FBF8F3">
                  <a:alpha val="0"/>
                </a:srgbClr>
              </a:clrTo>
            </a:clrChange>
          </a:blip>
          <a:srcRect l="8472" t="20006" r="3856" b="3856"/>
          <a:stretch>
            <a:fillRect/>
          </a:stretch>
        </p:blipFill>
        <p:spPr>
          <a:xfrm>
            <a:off x="325755" y="3191193"/>
            <a:ext cx="3095625" cy="26892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9154" name="矩形 3"/>
          <p:cNvSpPr/>
          <p:nvPr/>
        </p:nvSpPr>
        <p:spPr>
          <a:xfrm>
            <a:off x="250825" y="1428750"/>
            <a:ext cx="8642350" cy="25765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5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小波喜欢给别人起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绰号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，把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费迪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叫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飞碟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、把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曹明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叫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草民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、把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袁浩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叫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猿猴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”……</a:t>
            </a:r>
            <a:r>
              <a:rPr lang="zh-CN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而且不分场合地乱叫。同学们都不愿意理他，他感到很伤心，你能帮帮他吗？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222500" y="4652963"/>
            <a:ext cx="4699000" cy="58420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32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从中你悟出了什么道理？</a:t>
            </a:r>
            <a:endParaRPr lang="zh-CN" altLang="en-US" sz="3200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50177" name="TextBox 3"/>
          <p:cNvSpPr txBox="1"/>
          <p:nvPr/>
        </p:nvSpPr>
        <p:spPr>
          <a:xfrm>
            <a:off x="3421063" y="3484880"/>
            <a:ext cx="5472112" cy="19304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marL="342900" indent="-342900">
              <a:lnSpc>
                <a:spcPct val="150000"/>
              </a:lnSpc>
              <a:buClr>
                <a:srgbClr val="77933C"/>
              </a:buClr>
              <a:buFont typeface="Wingdings" panose="05000000000000000000" pitchFamily="2" charset="2"/>
              <a:buChar char="Ø"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每个人都是独立的个体，坦诚相待并不意味着毫无保留，要尊重对方，给朋友一些空间。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0178" name="图片 1"/>
          <p:cNvPicPr>
            <a:picLocks noChangeAspect="1"/>
          </p:cNvPicPr>
          <p:nvPr/>
        </p:nvPicPr>
        <p:blipFill>
          <a:blip r:embed="rId1"/>
          <a:srcRect b="10422"/>
          <a:stretch>
            <a:fillRect/>
          </a:stretch>
        </p:blipFill>
        <p:spPr>
          <a:xfrm>
            <a:off x="287338" y="2862898"/>
            <a:ext cx="3133725" cy="3432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0179" name="TextBox 3"/>
          <p:cNvSpPr txBox="1"/>
          <p:nvPr/>
        </p:nvSpPr>
        <p:spPr>
          <a:xfrm>
            <a:off x="1936750" y="2218055"/>
            <a:ext cx="719391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/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呵护友谊</a:t>
            </a:r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需要学会尊重对方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3"/>
          <p:cNvSpPr>
            <a:spLocks noChangeArrowheads="1"/>
          </p:cNvSpPr>
          <p:nvPr/>
        </p:nvSpPr>
        <p:spPr bwMode="auto">
          <a:xfrm>
            <a:off x="12383" y="-6350"/>
            <a:ext cx="475488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目标导学二：呵护友谊</a:t>
            </a:r>
            <a:endParaRPr kumimoji="0" lang="zh-CN" altLang="zh-CN" sz="36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 showMasterSp="0">
  <p:cSld>
    <p:spTree>
      <p:nvGrpSpPr>
        <p:cNvPr id="1" name=""/>
        <p:cNvGrpSpPr/>
        <p:nvPr/>
      </p:nvGrpSpPr>
      <p:grpSpPr/>
      <p:pic>
        <p:nvPicPr>
          <p:cNvPr id="51201" name="图片 1"/>
          <p:cNvPicPr>
            <a:picLocks noChangeAspect="1"/>
          </p:cNvPicPr>
          <p:nvPr/>
        </p:nvPicPr>
        <p:blipFill>
          <a:blip r:embed="rId1"/>
          <a:srcRect l="12543" t="5949" r="17841" b="10768"/>
          <a:stretch>
            <a:fillRect/>
          </a:stretch>
        </p:blipFill>
        <p:spPr>
          <a:xfrm>
            <a:off x="2916238" y="3429000"/>
            <a:ext cx="3240087" cy="2016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椭圆形标注 2"/>
          <p:cNvSpPr/>
          <p:nvPr/>
        </p:nvSpPr>
        <p:spPr>
          <a:xfrm>
            <a:off x="125413" y="1162050"/>
            <a:ext cx="4321175" cy="2419350"/>
          </a:xfrm>
          <a:prstGeom prst="wedgeEllipseCallout">
            <a:avLst>
              <a:gd name="adj1" fmla="val 41150"/>
              <a:gd name="adj2" fmla="val 55935"/>
            </a:avLst>
          </a:prstGeom>
          <a:ln>
            <a:prstDash val="dashDot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既然你把我的秘密私自告诉老师，我们就不是朋友了。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4" name="圆角矩形标注 3"/>
          <p:cNvSpPr/>
          <p:nvPr/>
        </p:nvSpPr>
        <p:spPr>
          <a:xfrm>
            <a:off x="5867400" y="2009775"/>
            <a:ext cx="3168650" cy="1541463"/>
          </a:xfrm>
          <a:prstGeom prst="wedgeRoundRectCallout">
            <a:avLst>
              <a:gd name="adj1" fmla="val -51983"/>
              <a:gd name="adj2" fmla="val 71897"/>
              <a:gd name="adj3" fmla="val 16667"/>
            </a:avLst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呃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……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003800" y="1125538"/>
            <a:ext cx="1979613" cy="5222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 w="11430"/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友谊的小船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24588" name="TextBox 9"/>
          <p:cNvSpPr txBox="1"/>
          <p:nvPr/>
        </p:nvSpPr>
        <p:spPr>
          <a:xfrm>
            <a:off x="250825" y="5391150"/>
            <a:ext cx="8640763" cy="10779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老师向我了解好朋友的事情，我是该隐瞒还是该告诉老师呢？我该怎么办？</a:t>
            </a:r>
            <a:endParaRPr lang="zh-CN" altLang="en-US" sz="3200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" name="文本框 1"/>
          <p:cNvSpPr txBox="1">
            <a:spLocks noChangeArrowheads="1"/>
          </p:cNvSpPr>
          <p:nvPr/>
        </p:nvSpPr>
        <p:spPr bwMode="auto">
          <a:xfrm>
            <a:off x="1543050" y="1425575"/>
            <a:ext cx="6057900" cy="27228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marR="0" algn="ctr" defTabSz="914400">
              <a:buClrTx/>
              <a:buSzTx/>
              <a:buFontTx/>
              <a:buNone/>
              <a:defRPr/>
            </a:pPr>
            <a:r>
              <a:rPr kumimoji="0" lang="zh-CN" altLang="en-US" sz="3600" b="1" kern="1200" cap="none" spc="0" normalizeH="0" baseline="0" noProof="0" dirty="0"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第二单元  友谊的天空</a:t>
            </a:r>
            <a:endParaRPr kumimoji="0" lang="en-US" altLang="zh-CN" sz="3600" b="1" kern="1200" cap="none" spc="0" normalizeH="0" baseline="0" noProof="0" dirty="0"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R="0" algn="ctr" defTabSz="914400">
              <a:spcBef>
                <a:spcPts val="1800"/>
              </a:spcBef>
              <a:buClrTx/>
              <a:buSzTx/>
              <a:buFontTx/>
              <a:buNone/>
              <a:defRPr/>
            </a:pPr>
            <a:r>
              <a:rPr kumimoji="0" lang="zh-CN" altLang="en-US" sz="4000" b="1" kern="1200" cap="none" spc="0" normalizeH="0" baseline="0" noProof="0" dirty="0">
                <a:solidFill>
                  <a:schemeClr val="accent3">
                    <a:lumMod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第五课  交友的智慧</a:t>
            </a:r>
            <a:endParaRPr kumimoji="0" lang="en-US" altLang="zh-CN" sz="4000" b="1" kern="1200" cap="none" spc="0" normalizeH="0" baseline="0" noProof="0" dirty="0">
              <a:solidFill>
                <a:schemeClr val="accent3">
                  <a:lumMod val="7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  <a:p>
            <a:pPr marR="0" algn="ctr" defTabSz="914400">
              <a:buClrTx/>
              <a:buSzTx/>
              <a:buFontTx/>
              <a:buNone/>
              <a:defRPr/>
            </a:pPr>
            <a:endParaRPr kumimoji="0" lang="en-US" altLang="zh-CN" sz="4000" b="1" kern="1200" cap="none" spc="0" normalizeH="0" baseline="0" noProof="0" dirty="0"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R="0" algn="ctr" defTabSz="914400">
              <a:buClrTx/>
              <a:buSzTx/>
              <a:buFontTx/>
              <a:buNone/>
              <a:defRPr/>
            </a:pPr>
            <a:r>
              <a:rPr kumimoji="0" lang="zh-CN" altLang="en-US" sz="4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第</a:t>
            </a:r>
            <a:r>
              <a:rPr kumimoji="0" lang="en-US" altLang="zh-CN" sz="4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1</a:t>
            </a:r>
            <a:r>
              <a:rPr kumimoji="0" lang="zh-CN" altLang="en-US" sz="4000" b="1" kern="1200" cap="none" spc="0" normalizeH="0" baseline="0" noProof="0" dirty="0"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课时  让友谊之树常青</a:t>
            </a:r>
            <a:endParaRPr kumimoji="0" lang="zh-CN" altLang="en-US" sz="4000" b="1" kern="1200" cap="none" spc="0" normalizeH="0" baseline="0" noProof="0" dirty="0"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9" name="Text Box 33"/>
          <p:cNvSpPr txBox="1">
            <a:spLocks noChangeArrowheads="1"/>
          </p:cNvSpPr>
          <p:nvPr/>
        </p:nvSpPr>
        <p:spPr bwMode="auto">
          <a:xfrm>
            <a:off x="15875" y="20637"/>
            <a:ext cx="5223247" cy="3683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隶书" panose="02010509060101010101" pitchFamily="49" charset="-122"/>
                <a:ea typeface="隶书" panose="02010509060101010101" pitchFamily="49" charset="-122"/>
                <a:cs typeface="+mn-cs"/>
              </a:rPr>
              <a:t>道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隶书" panose="02010509060101010101" pitchFamily="49" charset="-122"/>
                <a:ea typeface="隶书" panose="02010509060101010101" pitchFamily="49" charset="-122"/>
                <a:cs typeface="+mn-cs"/>
              </a:rPr>
              <a:t>德与</a:t>
            </a:r>
            <a:r>
              <a:rPr kumimoji="0" lang="zh-CN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隶书" panose="02010509060101010101" pitchFamily="49" charset="-122"/>
                <a:ea typeface="隶书" panose="02010509060101010101" pitchFamily="49" charset="-122"/>
                <a:cs typeface="+mn-cs"/>
              </a:rPr>
              <a:t>法治七年级</a:t>
            </a: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隶书" panose="02010509060101010101" pitchFamily="49" charset="-122"/>
                <a:ea typeface="隶书" panose="02010509060101010101" pitchFamily="49" charset="-122"/>
                <a:cs typeface="+mn-cs"/>
              </a:rPr>
              <a:t>上</a:t>
            </a:r>
            <a:r>
              <a:rPr kumimoji="0" lang="zh-CN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隶书" panose="02010509060101010101" pitchFamily="49" charset="-122"/>
                <a:ea typeface="隶书" panose="02010509060101010101" pitchFamily="49" charset="-122"/>
                <a:cs typeface="+mn-cs"/>
              </a:rPr>
              <a:t>册（ </a:t>
            </a:r>
            <a:r>
              <a:rPr kumimoji="0" lang="en-US" altLang="zh-CN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隶书" panose="02010509060101010101" pitchFamily="49" charset="-122"/>
                <a:ea typeface="隶书" panose="02010509060101010101" pitchFamily="49" charset="-122"/>
                <a:cs typeface="+mn-cs"/>
              </a:rPr>
              <a:t>RJ</a:t>
            </a:r>
            <a:r>
              <a:rPr kumimoji="0" lang="zh-CN" alt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隶书" panose="02010509060101010101" pitchFamily="49" charset="-122"/>
                <a:ea typeface="隶书" panose="02010509060101010101" pitchFamily="49" charset="-122"/>
                <a:cs typeface="+mn-cs"/>
              </a:rPr>
              <a:t> ）教学课件</a:t>
            </a:r>
            <a:endParaRPr kumimoji="0" lang="zh-CN" altLang="en-US" sz="1800" b="1" i="0" u="none" strike="noStrike" kern="1200" cap="none" spc="0" normalizeH="0" baseline="0" noProof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>
                <a:reflection blurRad="6350" stA="55000" endA="300" endPos="45500" dir="5400000" sy="-100000" algn="bl" rotWithShape="0"/>
              </a:effectLst>
              <a:uLnTx/>
              <a:uFillTx/>
              <a:latin typeface="隶书" panose="02010509060101010101" pitchFamily="49" charset="-122"/>
              <a:ea typeface="隶书" panose="02010509060101010101" pitchFamily="49" charset="-122"/>
              <a:cs typeface="+mn-cs"/>
            </a:endParaRPr>
          </a:p>
        </p:txBody>
      </p:sp>
      <p:grpSp>
        <p:nvGrpSpPr>
          <p:cNvPr id="28675" name="组合 3"/>
          <p:cNvGrpSpPr/>
          <p:nvPr/>
        </p:nvGrpSpPr>
        <p:grpSpPr>
          <a:xfrm>
            <a:off x="890588" y="4941888"/>
            <a:ext cx="7362825" cy="503237"/>
            <a:chOff x="602559" y="5013176"/>
            <a:chExt cx="7362818" cy="504056"/>
          </a:xfrm>
        </p:grpSpPr>
        <p:sp>
          <p:nvSpPr>
            <p:cNvPr id="5" name="矩形 4"/>
            <p:cNvSpPr/>
            <p:nvPr/>
          </p:nvSpPr>
          <p:spPr>
            <a:xfrm>
              <a:off x="1331220" y="5094270"/>
              <a:ext cx="6553194" cy="287806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grpSp>
          <p:nvGrpSpPr>
            <p:cNvPr id="28677" name="组合 5"/>
            <p:cNvGrpSpPr/>
            <p:nvPr/>
          </p:nvGrpSpPr>
          <p:grpSpPr>
            <a:xfrm>
              <a:off x="602559" y="5013176"/>
              <a:ext cx="1376361" cy="504056"/>
              <a:chOff x="314527" y="4149080"/>
              <a:chExt cx="1376361" cy="504056"/>
            </a:xfrm>
          </p:grpSpPr>
          <p:grpSp>
            <p:nvGrpSpPr>
              <p:cNvPr id="28678" name="组合 21"/>
              <p:cNvGrpSpPr/>
              <p:nvPr/>
            </p:nvGrpSpPr>
            <p:grpSpPr>
              <a:xfrm>
                <a:off x="314527" y="4149080"/>
                <a:ext cx="1376361" cy="504056"/>
                <a:chOff x="449542" y="1052736"/>
                <a:chExt cx="8510049" cy="2985864"/>
              </a:xfrm>
            </p:grpSpPr>
            <p:sp>
              <p:nvSpPr>
                <p:cNvPr id="24" name="矩形 23"/>
                <p:cNvSpPr/>
                <p:nvPr/>
              </p:nvSpPr>
              <p:spPr>
                <a:xfrm>
                  <a:off x="449542" y="1052736"/>
                  <a:ext cx="8510049" cy="2985864"/>
                </a:xfrm>
                <a:prstGeom prst="rect">
                  <a:avLst/>
                </a:prstGeom>
                <a:solidFill>
                  <a:schemeClr val="accent3">
                    <a:lumMod val="75000"/>
                    <a:alpha val="72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>
                      <a:reflection blurRad="6350" stA="55000" endA="300" endPos="45500" dir="5400000" sy="-100000" algn="bl" rotWithShape="0"/>
                    </a:effectLst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5" name="矩形 24"/>
                <p:cNvSpPr/>
                <p:nvPr/>
              </p:nvSpPr>
              <p:spPr>
                <a:xfrm>
                  <a:off x="626221" y="1354148"/>
                  <a:ext cx="8156690" cy="2383039"/>
                </a:xfrm>
                <a:prstGeom prst="rect">
                  <a:avLst/>
                </a:prstGeom>
                <a:solidFill>
                  <a:schemeClr val="bg1">
                    <a:alpha val="88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>
                      <a:reflection blurRad="6350" stA="55000" endA="300" endPos="45500" dir="5400000" sy="-100000" algn="bl" rotWithShape="0"/>
                    </a:effectLst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28681" name="矩形 22"/>
              <p:cNvSpPr/>
              <p:nvPr/>
            </p:nvSpPr>
            <p:spPr>
              <a:xfrm>
                <a:off x="449193" y="4219585"/>
                <a:ext cx="1107996" cy="36933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t">
                <a:spAutoFit/>
              </a:bodyPr>
              <a:p>
                <a:r>
                  <a:rPr lang="zh-CN" altLang="en-US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导入新课</a:t>
                </a:r>
                <a:endParaRPr lang="zh-CN" altLang="en-US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28682" name="组合 6"/>
            <p:cNvGrpSpPr/>
            <p:nvPr/>
          </p:nvGrpSpPr>
          <p:grpSpPr>
            <a:xfrm>
              <a:off x="2598044" y="5013176"/>
              <a:ext cx="1376362" cy="504056"/>
              <a:chOff x="314790" y="4149080"/>
              <a:chExt cx="1376362" cy="504056"/>
            </a:xfrm>
          </p:grpSpPr>
          <p:grpSp>
            <p:nvGrpSpPr>
              <p:cNvPr id="28683" name="组合 17"/>
              <p:cNvGrpSpPr/>
              <p:nvPr/>
            </p:nvGrpSpPr>
            <p:grpSpPr>
              <a:xfrm>
                <a:off x="314790" y="4149080"/>
                <a:ext cx="1376362" cy="504056"/>
                <a:chOff x="451168" y="1052736"/>
                <a:chExt cx="8510055" cy="2985864"/>
              </a:xfrm>
            </p:grpSpPr>
            <p:sp>
              <p:nvSpPr>
                <p:cNvPr id="20" name="矩形 19"/>
                <p:cNvSpPr/>
                <p:nvPr/>
              </p:nvSpPr>
              <p:spPr>
                <a:xfrm>
                  <a:off x="451168" y="1052736"/>
                  <a:ext cx="8510055" cy="2985864"/>
                </a:xfrm>
                <a:prstGeom prst="rect">
                  <a:avLst/>
                </a:prstGeom>
                <a:solidFill>
                  <a:schemeClr val="accent3">
                    <a:lumMod val="75000"/>
                    <a:alpha val="72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>
                      <a:reflection blurRad="6350" stA="55000" endA="300" endPos="45500" dir="5400000" sy="-100000" algn="bl" rotWithShape="0"/>
                    </a:effectLst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1" name="矩形 20"/>
                <p:cNvSpPr/>
                <p:nvPr/>
              </p:nvSpPr>
              <p:spPr>
                <a:xfrm>
                  <a:off x="627847" y="1354148"/>
                  <a:ext cx="8156696" cy="2383039"/>
                </a:xfrm>
                <a:prstGeom prst="rect">
                  <a:avLst/>
                </a:prstGeom>
                <a:solidFill>
                  <a:schemeClr val="bg1">
                    <a:alpha val="88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>
                      <a:reflection blurRad="6350" stA="55000" endA="300" endPos="45500" dir="5400000" sy="-100000" algn="bl" rotWithShape="0"/>
                    </a:effectLst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28686" name="矩形 18"/>
              <p:cNvSpPr/>
              <p:nvPr/>
            </p:nvSpPr>
            <p:spPr>
              <a:xfrm>
                <a:off x="458718" y="4219585"/>
                <a:ext cx="1107996" cy="36933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t">
                <a:spAutoFit/>
              </a:bodyPr>
              <a:p>
                <a:r>
                  <a:rPr lang="zh-CN" altLang="en-US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新课探究</a:t>
                </a:r>
                <a:endParaRPr lang="zh-CN" altLang="en-US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28687" name="组合 7"/>
            <p:cNvGrpSpPr/>
            <p:nvPr/>
          </p:nvGrpSpPr>
          <p:grpSpPr>
            <a:xfrm>
              <a:off x="4593530" y="5013176"/>
              <a:ext cx="1376361" cy="504056"/>
              <a:chOff x="315054" y="4149080"/>
              <a:chExt cx="1376361" cy="504056"/>
            </a:xfrm>
          </p:grpSpPr>
          <p:grpSp>
            <p:nvGrpSpPr>
              <p:cNvPr id="28688" name="组合 13"/>
              <p:cNvGrpSpPr/>
              <p:nvPr/>
            </p:nvGrpSpPr>
            <p:grpSpPr>
              <a:xfrm>
                <a:off x="315054" y="4149080"/>
                <a:ext cx="1376361" cy="504056"/>
                <a:chOff x="452800" y="1052736"/>
                <a:chExt cx="8510049" cy="2985864"/>
              </a:xfrm>
            </p:grpSpPr>
            <p:sp>
              <p:nvSpPr>
                <p:cNvPr id="16" name="矩形 15"/>
                <p:cNvSpPr/>
                <p:nvPr/>
              </p:nvSpPr>
              <p:spPr>
                <a:xfrm>
                  <a:off x="452800" y="1052736"/>
                  <a:ext cx="8510049" cy="2985864"/>
                </a:xfrm>
                <a:prstGeom prst="rect">
                  <a:avLst/>
                </a:prstGeom>
                <a:solidFill>
                  <a:schemeClr val="accent3">
                    <a:lumMod val="75000"/>
                    <a:alpha val="72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>
                      <a:reflection blurRad="6350" stA="55000" endA="300" endPos="45500" dir="5400000" sy="-100000" algn="bl" rotWithShape="0"/>
                    </a:effectLst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17" name="矩形 16"/>
                <p:cNvSpPr/>
                <p:nvPr/>
              </p:nvSpPr>
              <p:spPr>
                <a:xfrm>
                  <a:off x="629479" y="1354148"/>
                  <a:ext cx="8156690" cy="2383039"/>
                </a:xfrm>
                <a:prstGeom prst="rect">
                  <a:avLst/>
                </a:prstGeom>
                <a:solidFill>
                  <a:schemeClr val="bg1">
                    <a:alpha val="88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>
                      <a:reflection blurRad="6350" stA="55000" endA="300" endPos="45500" dir="5400000" sy="-100000" algn="bl" rotWithShape="0"/>
                    </a:effectLst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28691" name="矩形 14"/>
              <p:cNvSpPr/>
              <p:nvPr/>
            </p:nvSpPr>
            <p:spPr>
              <a:xfrm>
                <a:off x="458718" y="4219585"/>
                <a:ext cx="1107996" cy="36933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t">
                <a:spAutoFit/>
              </a:bodyPr>
              <a:p>
                <a:r>
                  <a:rPr lang="zh-CN" altLang="en-US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课堂小结</a:t>
                </a:r>
                <a:endParaRPr lang="zh-CN" altLang="en-US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28692" name="组合 8"/>
            <p:cNvGrpSpPr/>
            <p:nvPr/>
          </p:nvGrpSpPr>
          <p:grpSpPr>
            <a:xfrm>
              <a:off x="6589015" y="5013176"/>
              <a:ext cx="1376362" cy="504056"/>
              <a:chOff x="315318" y="4149080"/>
              <a:chExt cx="1376362" cy="504056"/>
            </a:xfrm>
          </p:grpSpPr>
          <p:grpSp>
            <p:nvGrpSpPr>
              <p:cNvPr id="28693" name="组合 9"/>
              <p:cNvGrpSpPr/>
              <p:nvPr/>
            </p:nvGrpSpPr>
            <p:grpSpPr>
              <a:xfrm>
                <a:off x="315318" y="4149080"/>
                <a:ext cx="1376362" cy="504056"/>
                <a:chOff x="454433" y="1052736"/>
                <a:chExt cx="8510055" cy="2985864"/>
              </a:xfrm>
            </p:grpSpPr>
            <p:sp>
              <p:nvSpPr>
                <p:cNvPr id="12" name="矩形 11"/>
                <p:cNvSpPr/>
                <p:nvPr/>
              </p:nvSpPr>
              <p:spPr>
                <a:xfrm>
                  <a:off x="454433" y="1052736"/>
                  <a:ext cx="8510055" cy="2985864"/>
                </a:xfrm>
                <a:prstGeom prst="rect">
                  <a:avLst/>
                </a:prstGeom>
                <a:solidFill>
                  <a:schemeClr val="accent3">
                    <a:lumMod val="75000"/>
                    <a:alpha val="72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>
                      <a:reflection blurRad="6350" stA="55000" endA="300" endPos="45500" dir="5400000" sy="-100000" algn="bl" rotWithShape="0"/>
                    </a:effectLst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13" name="矩形 12"/>
                <p:cNvSpPr/>
                <p:nvPr/>
              </p:nvSpPr>
              <p:spPr>
                <a:xfrm>
                  <a:off x="631112" y="1354148"/>
                  <a:ext cx="8156696" cy="2383039"/>
                </a:xfrm>
                <a:prstGeom prst="rect">
                  <a:avLst/>
                </a:prstGeom>
                <a:solidFill>
                  <a:schemeClr val="bg1">
                    <a:alpha val="88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zh-CN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chemeClr val="lt1"/>
                    </a:solidFill>
                    <a:effectLst>
                      <a:reflection blurRad="6350" stA="55000" endA="300" endPos="45500" dir="5400000" sy="-100000" algn="bl" rotWithShape="0"/>
                    </a:effectLst>
                    <a:uLnTx/>
                    <a:uFillTx/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28696" name="矩形 10"/>
              <p:cNvSpPr/>
              <p:nvPr/>
            </p:nvSpPr>
            <p:spPr>
              <a:xfrm>
                <a:off x="449717" y="4219585"/>
                <a:ext cx="1107996" cy="369332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anchor="t">
                <a:spAutoFit/>
              </a:bodyPr>
              <a:p>
                <a:r>
                  <a:rPr lang="zh-CN" altLang="en-US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随堂训练</a:t>
                </a:r>
                <a:endParaRPr lang="zh-CN" altLang="en-US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52225" name="TextBox 3"/>
          <p:cNvSpPr txBox="1"/>
          <p:nvPr/>
        </p:nvSpPr>
        <p:spPr>
          <a:xfrm>
            <a:off x="3447733" y="3659823"/>
            <a:ext cx="5472112" cy="25765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marL="342900" indent="-342900">
              <a:lnSpc>
                <a:spcPct val="150000"/>
              </a:lnSpc>
              <a:buClr>
                <a:srgbClr val="77933C"/>
              </a:buClr>
              <a:buFont typeface="Wingdings" panose="05000000000000000000" pitchFamily="2" charset="2"/>
              <a:buChar char="Ø"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朋友之间有矛盾是正常现象，发生突出时，可以互相协商，寻找解决方式，如果处理得好，可以拉近彼此的距离。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2226" name="图片 1"/>
          <p:cNvPicPr>
            <a:picLocks noChangeAspect="1"/>
          </p:cNvPicPr>
          <p:nvPr/>
        </p:nvPicPr>
        <p:blipFill>
          <a:blip r:embed="rId1"/>
          <a:srcRect b="10422"/>
          <a:stretch>
            <a:fillRect/>
          </a:stretch>
        </p:blipFill>
        <p:spPr>
          <a:xfrm>
            <a:off x="166053" y="3231833"/>
            <a:ext cx="3133725" cy="3432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2227" name="TextBox 3"/>
          <p:cNvSpPr txBox="1"/>
          <p:nvPr/>
        </p:nvSpPr>
        <p:spPr>
          <a:xfrm>
            <a:off x="1291590" y="2385060"/>
            <a:ext cx="762825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algn="ctr"/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呵护友谊</a:t>
            </a:r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需要学会正确处理冲突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3"/>
          <p:cNvSpPr>
            <a:spLocks noChangeArrowheads="1"/>
          </p:cNvSpPr>
          <p:nvPr/>
        </p:nvSpPr>
        <p:spPr bwMode="auto">
          <a:xfrm>
            <a:off x="12383" y="-6350"/>
            <a:ext cx="475488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目标导学二：呵护友谊</a:t>
            </a:r>
            <a:endParaRPr kumimoji="0" lang="zh-CN" altLang="zh-CN" sz="36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53250" name="Picture 3" descr="94535-20120417015901-0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473981">
            <a:off x="-12700" y="2044700"/>
            <a:ext cx="2043113" cy="2584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TextBox 2"/>
          <p:cNvSpPr txBox="1"/>
          <p:nvPr/>
        </p:nvSpPr>
        <p:spPr>
          <a:xfrm>
            <a:off x="1692275" y="2849563"/>
            <a:ext cx="7200900" cy="30464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小组讨论：</a:t>
            </a:r>
            <a:endParaRPr lang="en-US" altLang="zh-CN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</a:rPr>
              <a:t>发生了什么？如果你是主人公，对两个朋友不同的做法，你的感受是什么？你会怎么做？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" name="组合 8"/>
          <p:cNvGrpSpPr/>
          <p:nvPr/>
        </p:nvGrpSpPr>
        <p:grpSpPr>
          <a:xfrm>
            <a:off x="2051050" y="1052513"/>
            <a:ext cx="5041900" cy="1443037"/>
            <a:chOff x="3635896" y="1264064"/>
            <a:chExt cx="5042937" cy="1443115"/>
          </a:xfrm>
        </p:grpSpPr>
        <p:sp>
          <p:nvSpPr>
            <p:cNvPr id="53253" name="矩形 4"/>
            <p:cNvSpPr/>
            <p:nvPr/>
          </p:nvSpPr>
          <p:spPr>
            <a:xfrm>
              <a:off x="4788024" y="2060848"/>
              <a:ext cx="3890809" cy="64633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zh-CN" altLang="zh-CN" sz="3600" b="1" dirty="0">
                  <a:solidFill>
                    <a:srgbClr val="FF0000"/>
                  </a:solidFill>
                  <a:latin typeface="Calibri" panose="020F0502020204030204" pitchFamily="34" charset="0"/>
                  <a:ea typeface="宋体" panose="02010600030101010101" pitchFamily="2" charset="-122"/>
                </a:rPr>
                <a:t>喜欢隔壁班的男生</a:t>
              </a:r>
              <a:endParaRPr lang="zh-CN" altLang="en-US" sz="3600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pic>
          <p:nvPicPr>
            <p:cNvPr id="53254" name="Picture 2" descr="C:\Users\Administrator\Desktop\240462-1302210IJ650.jpg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2784" t="19760" r="25052" b="6152"/>
            <a:stretch>
              <a:fillRect/>
            </a:stretch>
          </p:blipFill>
          <p:spPr>
            <a:xfrm>
              <a:off x="3635896" y="1264064"/>
              <a:ext cx="1153598" cy="1228832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54273" name="TextBox 3"/>
          <p:cNvSpPr txBox="1"/>
          <p:nvPr/>
        </p:nvSpPr>
        <p:spPr>
          <a:xfrm>
            <a:off x="3447098" y="2500313"/>
            <a:ext cx="5472112" cy="38687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marL="342900" indent="-342900">
              <a:lnSpc>
                <a:spcPct val="150000"/>
              </a:lnSpc>
              <a:buClr>
                <a:srgbClr val="77933C"/>
              </a:buClr>
              <a:buFont typeface="Wingdings" panose="05000000000000000000" pitchFamily="2" charset="2"/>
              <a:buChar char="Ø"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友谊并总是甜蜜、美好的，在友谊中我们有时也会受到伤害。我们采取的行动会影响到和朋友之间的关系。可以选择宽容对方，也可以选择结束这段友谊。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4274" name="图片 1"/>
          <p:cNvPicPr>
            <a:picLocks noChangeAspect="1"/>
          </p:cNvPicPr>
          <p:nvPr/>
        </p:nvPicPr>
        <p:blipFill>
          <a:blip r:embed="rId1"/>
          <a:srcRect b="10422"/>
          <a:stretch>
            <a:fillRect/>
          </a:stretch>
        </p:blipFill>
        <p:spPr>
          <a:xfrm>
            <a:off x="113983" y="2718118"/>
            <a:ext cx="3133725" cy="3432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4275" name="TextBox 3"/>
          <p:cNvSpPr txBox="1"/>
          <p:nvPr/>
        </p:nvSpPr>
        <p:spPr>
          <a:xfrm>
            <a:off x="461645" y="1705293"/>
            <a:ext cx="8642350" cy="646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呵护友谊</a:t>
            </a:r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正确对待交友中受到的伤害</a:t>
            </a:r>
            <a:endParaRPr lang="zh-CN" altLang="en-US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3"/>
          <p:cNvSpPr>
            <a:spLocks noChangeArrowheads="1"/>
          </p:cNvSpPr>
          <p:nvPr/>
        </p:nvSpPr>
        <p:spPr bwMode="auto">
          <a:xfrm>
            <a:off x="12383" y="-6350"/>
            <a:ext cx="475488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目标导学二：呵护友谊</a:t>
            </a:r>
            <a:endParaRPr kumimoji="0" lang="zh-CN" altLang="zh-CN" sz="36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grpSp>
        <p:nvGrpSpPr>
          <p:cNvPr id="55297" name="组合 4"/>
          <p:cNvGrpSpPr/>
          <p:nvPr/>
        </p:nvGrpSpPr>
        <p:grpSpPr>
          <a:xfrm>
            <a:off x="98425" y="96838"/>
            <a:ext cx="1619250" cy="401637"/>
            <a:chOff x="133573" y="548680"/>
            <a:chExt cx="1619672" cy="400110"/>
          </a:xfrm>
        </p:grpSpPr>
        <p:pic>
          <p:nvPicPr>
            <p:cNvPr id="55298" name="그림 8" descr="새싹.png"/>
            <p:cNvPicPr>
              <a:picLocks noChangeAspect="1"/>
            </p:cNvPicPr>
            <p:nvPr/>
          </p:nvPicPr>
          <p:blipFill>
            <a:blip r:embed="rId1"/>
            <a:srcRect l="12263" t="38751" r="73106" b="35713"/>
            <a:stretch>
              <a:fillRect/>
            </a:stretch>
          </p:blipFill>
          <p:spPr>
            <a:xfrm>
              <a:off x="133573" y="548680"/>
              <a:ext cx="1619672" cy="32762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" name="Text Box 33"/>
            <p:cNvSpPr txBox="1">
              <a:spLocks noChangeArrowheads="1"/>
            </p:cNvSpPr>
            <p:nvPr/>
          </p:nvSpPr>
          <p:spPr bwMode="auto">
            <a:xfrm>
              <a:off x="282837" y="548680"/>
              <a:ext cx="1244924" cy="400110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effectLst/>
                  <a:uLnTx/>
                  <a:uFillTx/>
                  <a:latin typeface="隶书" panose="02010509060101010101" pitchFamily="49" charset="-122"/>
                  <a:ea typeface="隶书" panose="02010509060101010101" pitchFamily="49" charset="-122"/>
                  <a:cs typeface="+mn-cs"/>
                </a:rPr>
                <a:t>课堂小结</a:t>
              </a:r>
              <a:endPara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隶书" panose="02010509060101010101" pitchFamily="49" charset="-122"/>
                <a:ea typeface="隶书" panose="02010509060101010101" pitchFamily="49" charset="-122"/>
                <a:cs typeface="+mn-cs"/>
              </a:endParaRPr>
            </a:p>
          </p:txBody>
        </p:sp>
      </p:grpSp>
      <p:pic>
        <p:nvPicPr>
          <p:cNvPr id="55300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75" y="1052513"/>
            <a:ext cx="9010650" cy="43926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56321" name="Rectangle 2"/>
          <p:cNvSpPr/>
          <p:nvPr/>
        </p:nvSpPr>
        <p:spPr>
          <a:xfrm>
            <a:off x="250825" y="1135063"/>
            <a:ext cx="8642350" cy="3878262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p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儿歌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《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找朋友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》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中唱到：“找啊 找啊 找朋友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找到一个好朋友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笑嘻嘻 点点头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/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大家都是好朋友。”听到这首熟悉的歌曲，我们又回想到童年时与好朋友的相遇、相知。我们要想找到朋友，建立友谊，就要做到（ 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①敞开心扉，开放自我   ②主动去认识和结交朋友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③让别人主动来找我，否则这样的人不适合做朋友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④真诚地夸赞他人，记住他人的名字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A.①②③④             B.②③④   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C.①②④               D.①③④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4035" name="Rectangle 3"/>
          <p:cNvSpPr/>
          <p:nvPr/>
        </p:nvSpPr>
        <p:spPr>
          <a:xfrm>
            <a:off x="8172450" y="2144713"/>
            <a:ext cx="500063" cy="110648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ctr" anchorCtr="1">
            <a:spAutoFit/>
          </a:bodyPr>
          <a:p>
            <a:pPr algn="ctr"/>
            <a:r>
              <a:rPr lang="en-US" altLang="zh-CN" sz="7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</a:t>
            </a:r>
            <a:endParaRPr lang="en-US" altLang="zh-CN" sz="72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56323" name="组合 4"/>
          <p:cNvGrpSpPr/>
          <p:nvPr/>
        </p:nvGrpSpPr>
        <p:grpSpPr>
          <a:xfrm>
            <a:off x="98425" y="96838"/>
            <a:ext cx="1619250" cy="401637"/>
            <a:chOff x="133573" y="548680"/>
            <a:chExt cx="1619672" cy="400110"/>
          </a:xfrm>
        </p:grpSpPr>
        <p:pic>
          <p:nvPicPr>
            <p:cNvPr id="56324" name="그림 8" descr="새싹.png"/>
            <p:cNvPicPr>
              <a:picLocks noChangeAspect="1"/>
            </p:cNvPicPr>
            <p:nvPr/>
          </p:nvPicPr>
          <p:blipFill>
            <a:blip r:embed="rId1"/>
            <a:srcRect l="12263" t="38751" r="73106" b="35713"/>
            <a:stretch>
              <a:fillRect/>
            </a:stretch>
          </p:blipFill>
          <p:spPr>
            <a:xfrm>
              <a:off x="133573" y="548680"/>
              <a:ext cx="1619672" cy="32762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9" name="Text Box 33"/>
            <p:cNvSpPr txBox="1">
              <a:spLocks noChangeArrowheads="1"/>
            </p:cNvSpPr>
            <p:nvPr/>
          </p:nvSpPr>
          <p:spPr bwMode="auto">
            <a:xfrm>
              <a:off x="282837" y="548680"/>
              <a:ext cx="1244924" cy="400110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effectLst/>
                  <a:uLnTx/>
                  <a:uFillTx/>
                  <a:latin typeface="隶书" panose="02010509060101010101" pitchFamily="49" charset="-122"/>
                  <a:ea typeface="隶书" panose="02010509060101010101" pitchFamily="49" charset="-122"/>
                  <a:cs typeface="+mn-cs"/>
                </a:rPr>
                <a:t>随堂训练</a:t>
              </a:r>
              <a:endPara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隶书" panose="02010509060101010101" pitchFamily="49" charset="-122"/>
                <a:ea typeface="隶书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/>
      <p:pic>
        <p:nvPicPr>
          <p:cNvPr id="57345" name="Picture 5" descr="未标题-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71713" y="1103313"/>
            <a:ext cx="5105400" cy="1263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7" name="Text Box 3"/>
          <p:cNvSpPr txBox="1"/>
          <p:nvPr/>
        </p:nvSpPr>
        <p:spPr>
          <a:xfrm>
            <a:off x="1487488" y="3051175"/>
            <a:ext cx="6938963" cy="5222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2800" b="1" kern="1200" cap="none" spc="0" normalizeH="0" baseline="0" noProof="1">
                <a:solidFill>
                  <a:schemeClr val="accent5">
                    <a:lumMod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更多精彩内容，微信扫描二维码获取</a:t>
            </a:r>
            <a:endParaRPr kumimoji="0" lang="zh-CN" altLang="en-US" sz="2800" b="1" i="1" u="sng" kern="1200" cap="none" spc="0" normalizeH="0" baseline="0" noProof="1">
              <a:solidFill>
                <a:schemeClr val="accent5">
                  <a:lumMod val="2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Text Box 3"/>
          <p:cNvSpPr txBox="1"/>
          <p:nvPr/>
        </p:nvSpPr>
        <p:spPr>
          <a:xfrm>
            <a:off x="971233" y="4557713"/>
            <a:ext cx="4160837" cy="52197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b="1" kern="1200" cap="none" spc="0" normalizeH="0" baseline="0" noProof="0" dirty="0">
                <a:solidFill>
                  <a:schemeClr val="accent5">
                    <a:lumMod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扫描二维码获取更多资源</a:t>
            </a:r>
            <a:endParaRPr kumimoji="0" lang="zh-CN" altLang="en-US" sz="2800" b="1" kern="1200" cap="none" spc="0" normalizeH="0" baseline="0" noProof="0" dirty="0">
              <a:solidFill>
                <a:schemeClr val="accent5">
                  <a:lumMod val="2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57348" name="图片 1" descr="qrcode_for_gh_7fdfe855644d_258(1)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4838" y="3933825"/>
            <a:ext cx="1770062" cy="177006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bldLvl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 showMasterSp="0">
  <p:cSld>
    <p:spTree>
      <p:nvGrpSpPr>
        <p:cNvPr id="1" name=""/>
        <p:cNvGrpSpPr/>
        <p:nvPr/>
      </p:nvGrpSpPr>
      <p:grpSpPr/>
      <p:grpSp>
        <p:nvGrpSpPr>
          <p:cNvPr id="32769" name="组合 4"/>
          <p:cNvGrpSpPr/>
          <p:nvPr/>
        </p:nvGrpSpPr>
        <p:grpSpPr>
          <a:xfrm>
            <a:off x="98425" y="96838"/>
            <a:ext cx="1619250" cy="398780"/>
            <a:chOff x="133573" y="548680"/>
            <a:chExt cx="1619672" cy="397264"/>
          </a:xfrm>
        </p:grpSpPr>
        <p:pic>
          <p:nvPicPr>
            <p:cNvPr id="32770" name="그림 8" descr="새싹.png"/>
            <p:cNvPicPr>
              <a:picLocks noChangeAspect="1"/>
            </p:cNvPicPr>
            <p:nvPr/>
          </p:nvPicPr>
          <p:blipFill>
            <a:blip r:embed="rId1"/>
            <a:srcRect l="12263" t="38751" r="73106" b="35713"/>
            <a:stretch>
              <a:fillRect/>
            </a:stretch>
          </p:blipFill>
          <p:spPr>
            <a:xfrm>
              <a:off x="133573" y="548680"/>
              <a:ext cx="1619672" cy="32762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101" name="Text Box 33"/>
            <p:cNvSpPr txBox="1">
              <a:spLocks noChangeArrowheads="1"/>
            </p:cNvSpPr>
            <p:nvPr/>
          </p:nvSpPr>
          <p:spPr bwMode="auto">
            <a:xfrm>
              <a:off x="282837" y="548680"/>
              <a:ext cx="1244924" cy="397264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effectLst/>
                  <a:uLnTx/>
                  <a:uFillTx/>
                  <a:latin typeface="隶书" panose="02010509060101010101" pitchFamily="49" charset="-122"/>
                  <a:ea typeface="隶书" panose="02010509060101010101" pitchFamily="49" charset="-122"/>
                  <a:cs typeface="+mn-cs"/>
                </a:rPr>
                <a:t>新课导入</a:t>
              </a:r>
              <a:endPara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隶书" panose="02010509060101010101" pitchFamily="49" charset="-122"/>
                <a:ea typeface="隶书" panose="02010509060101010101" pitchFamily="49" charset="-122"/>
                <a:cs typeface="+mn-cs"/>
              </a:endParaRPr>
            </a:p>
          </p:txBody>
        </p:sp>
      </p:grpSp>
      <p:sp>
        <p:nvSpPr>
          <p:cNvPr id="32773" name="矩形 9"/>
          <p:cNvSpPr/>
          <p:nvPr/>
        </p:nvSpPr>
        <p:spPr>
          <a:xfrm>
            <a:off x="238125" y="1104900"/>
            <a:ext cx="4459288" cy="5238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en-US" altLang="zh-CN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你们是如何成为朋友的？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内容占位符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4048" y="1700808"/>
            <a:ext cx="3376972" cy="358586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325" y="2041525"/>
            <a:ext cx="3698875" cy="35734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矩形 4"/>
          <p:cNvSpPr/>
          <p:nvPr/>
        </p:nvSpPr>
        <p:spPr>
          <a:xfrm>
            <a:off x="1871663" y="5876925"/>
            <a:ext cx="5400675" cy="58578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你是否也有一个这样的</a:t>
            </a:r>
            <a:r>
              <a:rPr lang="en-US" altLang="zh-CN" sz="32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Ta</a:t>
            </a:r>
            <a:r>
              <a:rPr lang="zh-CN" altLang="en-US" sz="32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？</a:t>
            </a:r>
            <a:endParaRPr lang="zh-CN" altLang="en-US" sz="3200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4817" name="矩形 4"/>
          <p:cNvSpPr/>
          <p:nvPr/>
        </p:nvSpPr>
        <p:spPr>
          <a:xfrm>
            <a:off x="3348038" y="981075"/>
            <a:ext cx="5365750" cy="7080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zh-CN" altLang="en-US" sz="40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“我和</a:t>
            </a:r>
            <a:r>
              <a:rPr lang="en-US" altLang="zh-CN" sz="40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Ta</a:t>
            </a:r>
            <a:r>
              <a:rPr lang="zh-CN" altLang="en-US" sz="40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的故事”分享</a:t>
            </a:r>
            <a:endParaRPr lang="zh-CN" altLang="en-US" sz="4000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195" name="矩形 6"/>
          <p:cNvSpPr/>
          <p:nvPr/>
        </p:nvSpPr>
        <p:spPr>
          <a:xfrm>
            <a:off x="2144713" y="3429000"/>
            <a:ext cx="6480175" cy="2308225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dashDot"/>
            <a:miter/>
            <a:headEnd type="none" w="med" len="med"/>
            <a:tailEnd type="none" w="med" len="med"/>
          </a:ln>
        </p:spPr>
        <p:txBody>
          <a:bodyPr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提起好朋友你最先想到的是谁？</a:t>
            </a:r>
            <a:endParaRPr lang="en-US" altLang="zh-CN" sz="32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Ta</a:t>
            </a:r>
            <a:r>
              <a:rPr lang="zh-CN" altLang="en-US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的什么特点最吸引你？</a:t>
            </a:r>
            <a:endParaRPr lang="en-US" altLang="zh-CN" sz="32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你们是怎么认识成为朋友的？</a:t>
            </a:r>
            <a:endParaRPr lang="en-US" altLang="zh-CN" sz="32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4819" name="图片 1"/>
          <p:cNvPicPr>
            <a:picLocks noChangeAspect="1"/>
          </p:cNvPicPr>
          <p:nvPr/>
        </p:nvPicPr>
        <p:blipFill>
          <a:blip r:embed="rId1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3238" y="1341438"/>
            <a:ext cx="2959100" cy="25209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195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charRg st="15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195">
                                            <p:txEl>
                                              <p:charRg st="15" end="2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charRg st="28" end="4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195">
                                            <p:txEl>
                                              <p:charRg st="28" end="4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animBg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35841" name="图片 4"/>
          <p:cNvPicPr>
            <a:picLocks noChangeAspect="1"/>
          </p:cNvPicPr>
          <p:nvPr/>
        </p:nvPicPr>
        <p:blipFill>
          <a:blip r:embed="rId1"/>
          <a:srcRect l="12727" t="19696" r="12727" b="4546"/>
          <a:stretch>
            <a:fillRect/>
          </a:stretch>
        </p:blipFill>
        <p:spPr>
          <a:xfrm>
            <a:off x="588963" y="4221163"/>
            <a:ext cx="1912937" cy="19446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9"/>
          <p:cNvSpPr/>
          <p:nvPr/>
        </p:nvSpPr>
        <p:spPr>
          <a:xfrm>
            <a:off x="185480" y="1946558"/>
            <a:ext cx="3132588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300" normalizeH="0" baseline="0" noProof="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小强的困惑</a:t>
            </a:r>
            <a:r>
              <a:rPr kumimoji="0" lang="en-US" altLang="zh-CN" sz="3200" b="1" i="0" u="none" strike="noStrike" kern="1200" cap="none" spc="300" normalizeH="0" baseline="0" noProof="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1</a:t>
            </a:r>
            <a:r>
              <a:rPr kumimoji="0" lang="zh-CN" altLang="en-US" sz="3200" b="1" i="0" u="none" strike="noStrike" kern="1200" cap="none" spc="300" normalizeH="0" baseline="0" noProof="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：</a:t>
            </a:r>
            <a:endParaRPr kumimoji="0" lang="zh-CN" altLang="en-US" sz="3200" b="1" i="0" u="none" strike="noStrike" kern="1200" cap="none" spc="300" normalizeH="0" baseline="0" noProof="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grpSp>
        <p:nvGrpSpPr>
          <p:cNvPr id="3" name="组合 8"/>
          <p:cNvGrpSpPr/>
          <p:nvPr/>
        </p:nvGrpSpPr>
        <p:grpSpPr>
          <a:xfrm>
            <a:off x="2987675" y="1700213"/>
            <a:ext cx="5902325" cy="3719512"/>
            <a:chOff x="2987675" y="1700213"/>
            <a:chExt cx="5902325" cy="3719512"/>
          </a:xfrm>
        </p:grpSpPr>
        <p:sp>
          <p:nvSpPr>
            <p:cNvPr id="7" name="云形标注 6"/>
            <p:cNvSpPr/>
            <p:nvPr/>
          </p:nvSpPr>
          <p:spPr>
            <a:xfrm>
              <a:off x="2987675" y="1700213"/>
              <a:ext cx="5902325" cy="3719512"/>
            </a:xfrm>
            <a:prstGeom prst="cloudCallout">
              <a:avLst>
                <a:gd name="adj1" fmla="val -60511"/>
                <a:gd name="adj2" fmla="val 23813"/>
              </a:avLst>
            </a:prstGeom>
            <a:noFill/>
            <a:ln w="190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5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+mn-ea"/>
                  <a:cs typeface="+mn-cs"/>
                </a:rPr>
                <a:t>      </a:t>
              </a:r>
              <a:endParaRPr kumimoji="0" lang="zh-CN" altLang="en-US" sz="25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宋体" panose="02010600030101010101" pitchFamily="2" charset="-122"/>
                <a:ea typeface="+mn-ea"/>
                <a:cs typeface="+mn-cs"/>
              </a:endParaRPr>
            </a:p>
          </p:txBody>
        </p:sp>
        <p:sp>
          <p:nvSpPr>
            <p:cNvPr id="35845" name="矩形 7"/>
            <p:cNvSpPr/>
            <p:nvPr/>
          </p:nvSpPr>
          <p:spPr>
            <a:xfrm>
              <a:off x="3744416" y="2348880"/>
              <a:ext cx="4572000" cy="224676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zh-CN" altLang="en-US" sz="2800" b="1" dirty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马上就上初中了，我也想和新同学做朋友，可是我一直都等别人找我，上初中了我想主动些，可是我该怎么做呢？</a:t>
              </a:r>
              <a:endParaRPr lang="zh-CN" altLang="en-US" sz="25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2267522" y="992543"/>
            <a:ext cx="4608954" cy="70788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300" normalizeH="0" baseline="0" noProof="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小强的交友二三事</a:t>
            </a:r>
            <a:endParaRPr kumimoji="0" lang="zh-CN" altLang="en-US" sz="4000" b="1" i="0" u="none" strike="noStrike" kern="1200" cap="none" spc="300" normalizeH="0" baseline="0" noProof="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5123" name="矩形 3"/>
          <p:cNvSpPr>
            <a:spLocks noChangeArrowheads="1"/>
          </p:cNvSpPr>
          <p:nvPr/>
        </p:nvSpPr>
        <p:spPr bwMode="auto">
          <a:xfrm>
            <a:off x="-30797" y="24448"/>
            <a:ext cx="4754880" cy="6451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目标导学一：建立友谊</a:t>
            </a:r>
            <a:endParaRPr kumimoji="0" lang="zh-CN" altLang="zh-CN" sz="3600" b="1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2" name="圆角矩形 1"/>
          <p:cNvSpPr/>
          <p:nvPr/>
        </p:nvSpPr>
        <p:spPr>
          <a:xfrm>
            <a:off x="1657350" y="1246188"/>
            <a:ext cx="7235825" cy="1008063"/>
          </a:xfrm>
          <a:prstGeom prst="roundRect">
            <a:avLst/>
          </a:prstGeom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你就是太害羞了，多尝试几次就好了。打个招呼，借个笔就认识了。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pic>
        <p:nvPicPr>
          <p:cNvPr id="37890" name="图片 2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0825" y="1052513"/>
            <a:ext cx="1397000" cy="1397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7891" name="图片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0825" y="2520950"/>
            <a:ext cx="1397000" cy="1397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7892" name="图片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0825" y="3960813"/>
            <a:ext cx="1295400" cy="12969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圆角矩形 5"/>
          <p:cNvSpPr/>
          <p:nvPr/>
        </p:nvSpPr>
        <p:spPr>
          <a:xfrm>
            <a:off x="1657350" y="2809875"/>
            <a:ext cx="7235825" cy="1008063"/>
          </a:xfrm>
          <a:prstGeom prst="roundRect">
            <a:avLst/>
          </a:prstGeom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别着急，你要敞开自己，让大家了解你。找到共同话题就有朋友了。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1657350" y="4273550"/>
            <a:ext cx="7226300" cy="1008063"/>
          </a:xfrm>
          <a:prstGeom prst="roundRect">
            <a:avLst/>
          </a:prstGeom>
          <a:ln>
            <a:prstDash val="sysDot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热心帮助别人也是一个办法，加油，试试吧！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843808" y="260648"/>
            <a:ext cx="2949846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300" normalizeH="0" baseline="0" noProof="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大家来支招</a:t>
            </a:r>
            <a:endParaRPr kumimoji="0" lang="zh-CN" altLang="en-US" sz="4000" b="1" i="0" u="none" strike="noStrike" kern="1200" cap="none" spc="300" normalizeH="0" baseline="0" noProof="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401888" y="5589588"/>
            <a:ext cx="4340225" cy="646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zh-CN" altLang="en-US" sz="36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你有什么好办法呢？</a:t>
            </a:r>
            <a:endParaRPr lang="zh-CN" altLang="en-US" sz="3600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 animBg="1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38913" name="TextBox 3"/>
          <p:cNvSpPr txBox="1"/>
          <p:nvPr/>
        </p:nvSpPr>
        <p:spPr>
          <a:xfrm>
            <a:off x="3421063" y="2487613"/>
            <a:ext cx="5472112" cy="20304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marL="342900" indent="-342900">
              <a:lnSpc>
                <a:spcPct val="150000"/>
              </a:lnSpc>
              <a:buClr>
                <a:srgbClr val="77933C"/>
              </a:buClr>
              <a:buFont typeface="Wingdings" panose="05000000000000000000" pitchFamily="2" charset="2"/>
              <a:buChar char="Ø"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建立友谊，需要开放自己。敞开心扉，主动表达，朋友才不会彼此错过。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8914" name="图片 1"/>
          <p:cNvPicPr>
            <a:picLocks noChangeAspect="1"/>
          </p:cNvPicPr>
          <p:nvPr/>
        </p:nvPicPr>
        <p:blipFill>
          <a:blip r:embed="rId1"/>
          <a:srcRect b="10422"/>
          <a:stretch>
            <a:fillRect/>
          </a:stretch>
        </p:blipFill>
        <p:spPr>
          <a:xfrm>
            <a:off x="179388" y="1771650"/>
            <a:ext cx="3133725" cy="3432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8915" name="TextBox 3"/>
          <p:cNvSpPr txBox="1"/>
          <p:nvPr/>
        </p:nvSpPr>
        <p:spPr>
          <a:xfrm>
            <a:off x="4500563" y="1196975"/>
            <a:ext cx="3384550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建立友谊</a:t>
            </a:r>
            <a:endParaRPr lang="en-US" altLang="zh-CN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pic>
        <p:nvPicPr>
          <p:cNvPr id="39937" name="图片 4"/>
          <p:cNvPicPr>
            <a:picLocks noChangeAspect="1"/>
          </p:cNvPicPr>
          <p:nvPr/>
        </p:nvPicPr>
        <p:blipFill>
          <a:blip r:embed="rId1"/>
          <a:srcRect l="12727" t="19696" r="12727" b="4546"/>
          <a:stretch>
            <a:fillRect/>
          </a:stretch>
        </p:blipFill>
        <p:spPr>
          <a:xfrm>
            <a:off x="588963" y="4221163"/>
            <a:ext cx="1912937" cy="19446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9"/>
          <p:cNvSpPr/>
          <p:nvPr/>
        </p:nvSpPr>
        <p:spPr>
          <a:xfrm>
            <a:off x="251520" y="1556792"/>
            <a:ext cx="3132589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300" normalizeH="0" baseline="0" noProof="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小强的困惑</a:t>
            </a:r>
            <a:r>
              <a:rPr kumimoji="0" lang="en-US" altLang="zh-CN" sz="3200" b="1" i="0" u="none" strike="noStrike" kern="1200" cap="none" spc="300" normalizeH="0" baseline="0" noProof="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2</a:t>
            </a:r>
            <a:r>
              <a:rPr kumimoji="0" lang="zh-CN" altLang="en-US" sz="3200" b="1" i="0" u="none" strike="noStrike" kern="1200" cap="none" spc="300" normalizeH="0" baseline="0" noProof="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：</a:t>
            </a:r>
            <a:endParaRPr kumimoji="0" lang="zh-CN" altLang="en-US" sz="3200" b="1" i="0" u="none" strike="noStrike" kern="1200" cap="none" spc="300" normalizeH="0" baseline="0" noProof="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851275" y="5084763"/>
            <a:ext cx="4340225" cy="12001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pPr algn="ctr"/>
            <a:r>
              <a:rPr lang="zh-CN" altLang="en-US" sz="36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你有类似的经历吗？</a:t>
            </a:r>
            <a:endParaRPr lang="en-US" altLang="zh-CN" sz="3600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zh-CN" altLang="en-US" sz="36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你是如何处理的？</a:t>
            </a:r>
            <a:endParaRPr lang="zh-CN" altLang="en-US" sz="3600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267522" y="548678"/>
            <a:ext cx="4608954" cy="70788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300" normalizeH="0" baseline="0" noProof="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小强的交友二三事</a:t>
            </a:r>
            <a:endParaRPr kumimoji="0" lang="zh-CN" altLang="en-US" sz="4000" b="1" i="0" u="none" strike="noStrike" kern="1200" cap="none" spc="300" normalizeH="0" baseline="0" noProof="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grpSp>
        <p:nvGrpSpPr>
          <p:cNvPr id="2" name="组合 13"/>
          <p:cNvGrpSpPr/>
          <p:nvPr/>
        </p:nvGrpSpPr>
        <p:grpSpPr>
          <a:xfrm>
            <a:off x="3386138" y="1844675"/>
            <a:ext cx="5757862" cy="2930525"/>
            <a:chOff x="3386138" y="1844675"/>
            <a:chExt cx="5757862" cy="2930525"/>
          </a:xfrm>
        </p:grpSpPr>
        <p:sp>
          <p:nvSpPr>
            <p:cNvPr id="7" name="云形标注 6"/>
            <p:cNvSpPr/>
            <p:nvPr/>
          </p:nvSpPr>
          <p:spPr>
            <a:xfrm>
              <a:off x="3386138" y="1844675"/>
              <a:ext cx="5757862" cy="2930525"/>
            </a:xfrm>
            <a:prstGeom prst="cloudCallout">
              <a:avLst>
                <a:gd name="adj1" fmla="val -65959"/>
                <a:gd name="adj2" fmla="val 38594"/>
              </a:avLst>
            </a:prstGeom>
            <a:ln w="19050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25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endParaRPr>
            </a:p>
          </p:txBody>
        </p:sp>
        <p:sp>
          <p:nvSpPr>
            <p:cNvPr id="39943" name="矩形 11"/>
            <p:cNvSpPr/>
            <p:nvPr/>
          </p:nvSpPr>
          <p:spPr>
            <a:xfrm>
              <a:off x="3923928" y="2476053"/>
              <a:ext cx="4572000" cy="138499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r>
                <a:rPr lang="zh-CN" altLang="en-US" sz="2800" b="1" dirty="0">
                  <a:solidFill>
                    <a:srgbClr val="00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前两天我鼓起勇气和同学聊天，可是他们对我爱搭不理的，我觉得很尴尬。</a:t>
              </a:r>
              <a:endParaRPr lang="zh-CN" altLang="en-US" sz="28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/>
      <p:sp>
        <p:nvSpPr>
          <p:cNvPr id="40961" name="TextBox 3"/>
          <p:cNvSpPr txBox="1"/>
          <p:nvPr/>
        </p:nvSpPr>
        <p:spPr>
          <a:xfrm>
            <a:off x="3421063" y="2373313"/>
            <a:ext cx="5472112" cy="25765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marL="342900" indent="-342900">
              <a:lnSpc>
                <a:spcPct val="150000"/>
              </a:lnSpc>
              <a:buClr>
                <a:srgbClr val="77933C"/>
              </a:buClr>
              <a:buFont typeface="Wingdings" panose="05000000000000000000" pitchFamily="2" charset="2"/>
              <a:buChar char="Ø"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建立友谊，需要持续的行动。即使对方拒绝，也并不意味着自己不好，只要真诚待人，就有机会交到朋友。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0962" name="图片 1"/>
          <p:cNvPicPr>
            <a:picLocks noChangeAspect="1"/>
          </p:cNvPicPr>
          <p:nvPr/>
        </p:nvPicPr>
        <p:blipFill>
          <a:blip r:embed="rId1"/>
          <a:srcRect b="10422"/>
          <a:stretch>
            <a:fillRect/>
          </a:stretch>
        </p:blipFill>
        <p:spPr>
          <a:xfrm>
            <a:off x="179388" y="1941513"/>
            <a:ext cx="3133725" cy="34321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63" name="TextBox 3"/>
          <p:cNvSpPr txBox="1"/>
          <p:nvPr/>
        </p:nvSpPr>
        <p:spPr>
          <a:xfrm>
            <a:off x="4500563" y="1196975"/>
            <a:ext cx="3384550" cy="646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algn="ctr"/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建立友谊</a:t>
            </a:r>
            <a:endParaRPr lang="en-US" altLang="zh-CN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20186833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20186833"/>
</p:tagLst>
</file>

<file path=ppt/tags/tag3.xml><?xml version="1.0" encoding="utf-8"?>
<p:tagLst xmlns:p="http://schemas.openxmlformats.org/presentationml/2006/main">
  <p:tag name="KSO_WM_TEMPLATE_CATEGORY" val="custom"/>
  <p:tag name="KSO_WM_TEMPLATE_INDEX" val="20186833"/>
  <p:tag name="KSO_WM_TAG_VERSION" val="1.0"/>
  <p:tag name="KSO_WM_TEMPLATE_THUMBS_INDEX" val="1、9、12、16、19、22、23"/>
  <p:tag name="KSO_WM_BEAUTIFY_FLAG" val="#wm#"/>
</p:tagLst>
</file>

<file path=ppt/tags/tag4.xml><?xml version="1.0" encoding="utf-8"?>
<p:tagLst xmlns:p="http://schemas.openxmlformats.org/presentationml/2006/main">
  <p:tag name="KSO_WM_TAG_VERSION" val="1.0"/>
  <p:tag name="KSO_WM_TEMPLATE_CATEGORY" val="custom"/>
  <p:tag name="KSO_WM_TEMPLATE_INDEX" val="20186833"/>
</p:tagLst>
</file>

<file path=ppt/tags/tag5.xml><?xml version="1.0" encoding="utf-8"?>
<p:tagLst xmlns:p="http://schemas.openxmlformats.org/presentationml/2006/main">
  <p:tag name="KSO_WM_TAG_VERSION" val="1.0"/>
  <p:tag name="KSO_WM_TEMPLATE_CATEGORY" val="custom"/>
  <p:tag name="KSO_WM_TEMPLATE_INDEX" val="20186833"/>
</p:tagLst>
</file>

<file path=ppt/tags/tag6.xml><?xml version="1.0" encoding="utf-8"?>
<p:tagLst xmlns:p="http://schemas.openxmlformats.org/presentationml/2006/main">
  <p:tag name="KSO_WM_TEMPLATE_CATEGORY" val="custom"/>
  <p:tag name="KSO_WM_TEMPLATE_INDEX" val="20186833"/>
  <p:tag name="KSO_WM_TAG_VERSION" val="1.0"/>
  <p:tag name="KSO_WM_TEMPLATE_THUMBS_INDEX" val="1、9、12、16、19、22、23"/>
  <p:tag name="KSO_WM_BEAUTIFY_FLAG" val="#wm#"/>
</p:tagLst>
</file>

<file path=ppt/theme/theme1.xml><?xml version="1.0" encoding="utf-8"?>
<a:theme xmlns:a="http://schemas.openxmlformats.org/drawingml/2006/main" name="2_Office 主题​​">
  <a:themeElements>
    <a:clrScheme name="自定义 221">
      <a:dk1>
        <a:srgbClr val="000000"/>
      </a:dk1>
      <a:lt1>
        <a:srgbClr val="FFFFFF"/>
      </a:lt1>
      <a:dk2>
        <a:srgbClr val="5B9BD5"/>
      </a:dk2>
      <a:lt2>
        <a:srgbClr val="E7E6E6"/>
      </a:lt2>
      <a:accent1>
        <a:srgbClr val="5B9BD5"/>
      </a:accent1>
      <a:accent2>
        <a:srgbClr val="FFFFFF"/>
      </a:accent2>
      <a:accent3>
        <a:srgbClr val="5B9BD5"/>
      </a:accent3>
      <a:accent4>
        <a:srgbClr val="5B9BD5"/>
      </a:accent4>
      <a:accent5>
        <a:srgbClr val="5B9BD5"/>
      </a:accent5>
      <a:accent6>
        <a:srgbClr val="5B9BD5"/>
      </a:accent6>
      <a:hlink>
        <a:srgbClr val="0563C1"/>
      </a:hlink>
      <a:folHlink>
        <a:srgbClr val="954F72"/>
      </a:folHlink>
    </a:clrScheme>
    <a:fontScheme name="自定义 4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​​">
  <a:themeElements>
    <a:clrScheme name="自定义 221">
      <a:dk1>
        <a:srgbClr val="000000"/>
      </a:dk1>
      <a:lt1>
        <a:srgbClr val="FFFFFF"/>
      </a:lt1>
      <a:dk2>
        <a:srgbClr val="5B9BD5"/>
      </a:dk2>
      <a:lt2>
        <a:srgbClr val="E7E6E6"/>
      </a:lt2>
      <a:accent1>
        <a:srgbClr val="5B9BD5"/>
      </a:accent1>
      <a:accent2>
        <a:srgbClr val="FFFFFF"/>
      </a:accent2>
      <a:accent3>
        <a:srgbClr val="5B9BD5"/>
      </a:accent3>
      <a:accent4>
        <a:srgbClr val="5B9BD5"/>
      </a:accent4>
      <a:accent5>
        <a:srgbClr val="5B9BD5"/>
      </a:accent5>
      <a:accent6>
        <a:srgbClr val="5B9BD5"/>
      </a:accent6>
      <a:hlink>
        <a:srgbClr val="0563C1"/>
      </a:hlink>
      <a:folHlink>
        <a:srgbClr val="954F72"/>
      </a:folHlink>
    </a:clrScheme>
    <a:fontScheme name="自定义 4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蓝色扁平清新通用</Template>
  <TotalTime>0</TotalTime>
  <Words>2029</Words>
  <Application>WPS 演示</Application>
  <PresentationFormat/>
  <Paragraphs>169</Paragraphs>
  <Slides>25</Slides>
  <Notes>4</Notes>
  <HiddenSlides>0</HiddenSlides>
  <MMClips>1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6" baseType="lpstr">
      <vt:lpstr>Arial</vt:lpstr>
      <vt:lpstr>宋体</vt:lpstr>
      <vt:lpstr>Wingdings</vt:lpstr>
      <vt:lpstr>Calibri</vt:lpstr>
      <vt:lpstr>微软雅黑</vt:lpstr>
      <vt:lpstr>隶书</vt:lpstr>
      <vt:lpstr>楷体</vt:lpstr>
      <vt:lpstr>黑体</vt:lpstr>
      <vt:lpstr>Arial Unicode MS</vt:lpstr>
      <vt:lpstr>2_Office 主题​​</vt:lpstr>
      <vt:lpstr>3_Office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minghua yang</cp:lastModifiedBy>
  <cp:revision>423</cp:revision>
  <dcterms:created xsi:type="dcterms:W3CDTF">2018-01-05T01:09:00Z</dcterms:created>
  <dcterms:modified xsi:type="dcterms:W3CDTF">2018-10-17T14:46:35Z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2052-10.1.0.7566</vt:lpwstr>
  </property>
</Properties>
</file>